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3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AEFDD3-EB58-4AF5-B3FB-56036733549C}" v="143" dt="2025-09-30T17:52:57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>
        <p:scale>
          <a:sx n="70" d="100"/>
          <a:sy n="70" d="100"/>
        </p:scale>
        <p:origin x="610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amilton" userId="773e71a8087c7334" providerId="LiveId" clId="{347CAFED-7988-45E1-BD27-BEFB2B3EFEFC}"/>
    <pc:docChg chg="undo custSel addSld modSld sldOrd">
      <pc:chgData name="Caroline Hamilton" userId="773e71a8087c7334" providerId="LiveId" clId="{347CAFED-7988-45E1-BD27-BEFB2B3EFEFC}" dt="2025-09-30T17:52:57.257" v="2168" actId="113"/>
      <pc:docMkLst>
        <pc:docMk/>
      </pc:docMkLst>
      <pc:sldChg chg="modAnim">
        <pc:chgData name="Caroline Hamilton" userId="773e71a8087c7334" providerId="LiveId" clId="{347CAFED-7988-45E1-BD27-BEFB2B3EFEFC}" dt="2025-09-30T17:44:47.194" v="2081"/>
        <pc:sldMkLst>
          <pc:docMk/>
          <pc:sldMk cId="1039468949" sldId="257"/>
        </pc:sldMkLst>
      </pc:sldChg>
      <pc:sldChg chg="modAnim">
        <pc:chgData name="Caroline Hamilton" userId="773e71a8087c7334" providerId="LiveId" clId="{347CAFED-7988-45E1-BD27-BEFB2B3EFEFC}" dt="2025-09-30T17:44:59.163" v="2083"/>
        <pc:sldMkLst>
          <pc:docMk/>
          <pc:sldMk cId="3273321892" sldId="258"/>
        </pc:sldMkLst>
      </pc:sldChg>
      <pc:sldChg chg="modAnim">
        <pc:chgData name="Caroline Hamilton" userId="773e71a8087c7334" providerId="LiveId" clId="{347CAFED-7988-45E1-BD27-BEFB2B3EFEFC}" dt="2025-09-30T17:45:26.252" v="2090"/>
        <pc:sldMkLst>
          <pc:docMk/>
          <pc:sldMk cId="1416419213" sldId="259"/>
        </pc:sldMkLst>
      </pc:sldChg>
      <pc:sldChg chg="addSp delSp modSp mod modAnim">
        <pc:chgData name="Caroline Hamilton" userId="773e71a8087c7334" providerId="LiveId" clId="{347CAFED-7988-45E1-BD27-BEFB2B3EFEFC}" dt="2025-09-30T17:46:18.563" v="2096"/>
        <pc:sldMkLst>
          <pc:docMk/>
          <pc:sldMk cId="1940991279" sldId="260"/>
        </pc:sldMkLst>
        <pc:spChg chg="del">
          <ac:chgData name="Caroline Hamilton" userId="773e71a8087c7334" providerId="LiveId" clId="{347CAFED-7988-45E1-BD27-BEFB2B3EFEFC}" dt="2025-09-30T17:31:25.418" v="1867" actId="478"/>
          <ac:spMkLst>
            <pc:docMk/>
            <pc:sldMk cId="1940991279" sldId="260"/>
            <ac:spMk id="2" creationId="{B14AF4B3-040B-9976-6325-F6A1E66AAE83}"/>
          </ac:spMkLst>
        </pc:spChg>
        <pc:spChg chg="mod">
          <ac:chgData name="Caroline Hamilton" userId="773e71a8087c7334" providerId="LiveId" clId="{347CAFED-7988-45E1-BD27-BEFB2B3EFEFC}" dt="2025-09-30T17:32:09.885" v="1870" actId="14100"/>
          <ac:spMkLst>
            <pc:docMk/>
            <pc:sldMk cId="1940991279" sldId="260"/>
            <ac:spMk id="6" creationId="{44891C96-87DC-5883-05FA-7A659BD6FD1E}"/>
          </ac:spMkLst>
        </pc:spChg>
        <pc:spChg chg="del">
          <ac:chgData name="Caroline Hamilton" userId="773e71a8087c7334" providerId="LiveId" clId="{347CAFED-7988-45E1-BD27-BEFB2B3EFEFC}" dt="2025-09-30T17:31:25.418" v="1867" actId="478"/>
          <ac:spMkLst>
            <pc:docMk/>
            <pc:sldMk cId="1940991279" sldId="260"/>
            <ac:spMk id="7" creationId="{2E40A870-B44E-A857-59F4-42A0DBA73136}"/>
          </ac:spMkLst>
        </pc:spChg>
        <pc:spChg chg="add mod">
          <ac:chgData name="Caroline Hamilton" userId="773e71a8087c7334" providerId="LiveId" clId="{347CAFED-7988-45E1-BD27-BEFB2B3EFEFC}" dt="2025-09-30T17:36:53.235" v="1961" actId="1076"/>
          <ac:spMkLst>
            <pc:docMk/>
            <pc:sldMk cId="1940991279" sldId="260"/>
            <ac:spMk id="8" creationId="{97DC3D69-6269-F8C3-9655-FB62190B757A}"/>
          </ac:spMkLst>
        </pc:spChg>
        <pc:spChg chg="add mod ord">
          <ac:chgData name="Caroline Hamilton" userId="773e71a8087c7334" providerId="LiveId" clId="{347CAFED-7988-45E1-BD27-BEFB2B3EFEFC}" dt="2025-09-30T17:37:03.680" v="1963" actId="14100"/>
          <ac:spMkLst>
            <pc:docMk/>
            <pc:sldMk cId="1940991279" sldId="260"/>
            <ac:spMk id="10" creationId="{78CA732F-5CCB-EC0A-8A49-6543D5522758}"/>
          </ac:spMkLst>
        </pc:spChg>
        <pc:spChg chg="add mod">
          <ac:chgData name="Caroline Hamilton" userId="773e71a8087c7334" providerId="LiveId" clId="{347CAFED-7988-45E1-BD27-BEFB2B3EFEFC}" dt="2025-09-30T17:36:59.596" v="1962" actId="20577"/>
          <ac:spMkLst>
            <pc:docMk/>
            <pc:sldMk cId="1940991279" sldId="260"/>
            <ac:spMk id="11" creationId="{24179712-0900-4BD5-10B7-5F892694A72A}"/>
          </ac:spMkLst>
        </pc:spChg>
        <pc:spChg chg="add del">
          <ac:chgData name="Caroline Hamilton" userId="773e71a8087c7334" providerId="LiveId" clId="{347CAFED-7988-45E1-BD27-BEFB2B3EFEFC}" dt="2025-09-30T17:35:46.903" v="1946" actId="478"/>
          <ac:spMkLst>
            <pc:docMk/>
            <pc:sldMk cId="1940991279" sldId="260"/>
            <ac:spMk id="13" creationId="{B07BFE5F-A965-BAB8-53F6-352EB79382AE}"/>
          </ac:spMkLst>
        </pc:spChg>
        <pc:picChg chg="add mod">
          <ac:chgData name="Caroline Hamilton" userId="773e71a8087c7334" providerId="LiveId" clId="{347CAFED-7988-45E1-BD27-BEFB2B3EFEFC}" dt="2025-09-30T17:36:47.768" v="1960" actId="1076"/>
          <ac:picMkLst>
            <pc:docMk/>
            <pc:sldMk cId="1940991279" sldId="260"/>
            <ac:picMk id="15" creationId="{212D09BF-9D95-A034-645E-C44A9648B30C}"/>
          </ac:picMkLst>
        </pc:picChg>
      </pc:sldChg>
      <pc:sldChg chg="addSp modSp mod modAnim">
        <pc:chgData name="Caroline Hamilton" userId="773e71a8087c7334" providerId="LiveId" clId="{347CAFED-7988-45E1-BD27-BEFB2B3EFEFC}" dt="2025-09-30T17:46:52.787" v="2099"/>
        <pc:sldMkLst>
          <pc:docMk/>
          <pc:sldMk cId="2039228004" sldId="261"/>
        </pc:sldMkLst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2" creationId="{268E6785-0658-E906-9AB6-1F364AAC3FA2}"/>
          </ac:spMkLst>
        </pc:spChg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8" creationId="{36E7F748-5268-AB29-8D89-75EC8E428F0A}"/>
          </ac:spMkLst>
        </pc:spChg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0" creationId="{93328673-A6C4-E366-B757-73031F159EEA}"/>
          </ac:spMkLst>
        </pc:spChg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1" creationId="{7A5BAE7D-1C22-8C64-C1D2-674AC0331858}"/>
          </ac:spMkLst>
        </pc:spChg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2" creationId="{8E63EC18-FE9A-56ED-D186-649C6B1E1B87}"/>
          </ac:spMkLst>
        </pc:spChg>
        <pc:spChg chg="mod">
          <ac:chgData name="Caroline Hamilton" userId="773e71a8087c7334" providerId="LiveId" clId="{347CAFED-7988-45E1-BD27-BEFB2B3EFEFC}" dt="2025-09-30T17:28:25.900" v="1835" actId="207"/>
          <ac:spMkLst>
            <pc:docMk/>
            <pc:sldMk cId="2039228004" sldId="261"/>
            <ac:spMk id="13" creationId="{37F3153A-7A28-0025-56D7-74FC0D875270}"/>
          </ac:spMkLst>
        </pc:spChg>
        <pc:spChg chg="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4" creationId="{830AD1BA-0E7B-3D14-2650-D1161CC44946}"/>
          </ac:spMkLst>
        </pc:spChg>
        <pc:spChg chg="add 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5" creationId="{4500265D-0555-7B94-49C9-737643796EB9}"/>
          </ac:spMkLst>
        </pc:spChg>
        <pc:spChg chg="add 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6" creationId="{3CE10963-219C-76F6-4D9E-ACBBD3AC1263}"/>
          </ac:spMkLst>
        </pc:spChg>
        <pc:spChg chg="add mod">
          <ac:chgData name="Caroline Hamilton" userId="773e71a8087c7334" providerId="LiveId" clId="{347CAFED-7988-45E1-BD27-BEFB2B3EFEFC}" dt="2025-09-30T17:28:21.206" v="1834" actId="207"/>
          <ac:spMkLst>
            <pc:docMk/>
            <pc:sldMk cId="2039228004" sldId="261"/>
            <ac:spMk id="17" creationId="{35DA77F6-B12C-5046-ADA1-4003BFADAC28}"/>
          </ac:spMkLst>
        </pc:spChg>
        <pc:spChg chg="add 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8" creationId="{BE7633EF-6171-D0AC-808B-F1E5421A5D41}"/>
          </ac:spMkLst>
        </pc:spChg>
        <pc:spChg chg="add mod">
          <ac:chgData name="Caroline Hamilton" userId="773e71a8087c7334" providerId="LiveId" clId="{347CAFED-7988-45E1-BD27-BEFB2B3EFEFC}" dt="2025-09-30T17:28:34.438" v="1836" actId="207"/>
          <ac:spMkLst>
            <pc:docMk/>
            <pc:sldMk cId="2039228004" sldId="261"/>
            <ac:spMk id="19" creationId="{5A005ED6-D935-5206-3A36-58C47AEB6D00}"/>
          </ac:spMkLst>
        </pc:spChg>
      </pc:sldChg>
      <pc:sldChg chg="addSp delSp modSp add mod modAnim">
        <pc:chgData name="Caroline Hamilton" userId="773e71a8087c7334" providerId="LiveId" clId="{347CAFED-7988-45E1-BD27-BEFB2B3EFEFC}" dt="2025-09-30T17:48:31.938" v="2124"/>
        <pc:sldMkLst>
          <pc:docMk/>
          <pc:sldMk cId="2121376999" sldId="263"/>
        </pc:sldMkLst>
        <pc:spChg chg="del">
          <ac:chgData name="Caroline Hamilton" userId="773e71a8087c7334" providerId="LiveId" clId="{347CAFED-7988-45E1-BD27-BEFB2B3EFEFC}" dt="2025-09-30T15:57:55.486" v="78" actId="478"/>
          <ac:spMkLst>
            <pc:docMk/>
            <pc:sldMk cId="2121376999" sldId="263"/>
            <ac:spMk id="2" creationId="{D85F18AB-0974-B104-FE42-9F7C5497CAE7}"/>
          </ac:spMkLst>
        </pc:spChg>
        <pc:spChg chg="mod">
          <ac:chgData name="Caroline Hamilton" userId="773e71a8087c7334" providerId="LiveId" clId="{347CAFED-7988-45E1-BD27-BEFB2B3EFEFC}" dt="2025-09-30T15:57:51.983" v="77" actId="14100"/>
          <ac:spMkLst>
            <pc:docMk/>
            <pc:sldMk cId="2121376999" sldId="263"/>
            <ac:spMk id="5" creationId="{A3B27B89-A5C4-76A6-A423-B7FFED85C424}"/>
          </ac:spMkLst>
        </pc:spChg>
        <pc:spChg chg="add del mod">
          <ac:chgData name="Caroline Hamilton" userId="773e71a8087c7334" providerId="LiveId" clId="{347CAFED-7988-45E1-BD27-BEFB2B3EFEFC}" dt="2025-09-30T16:03:06.077" v="143" actId="26606"/>
          <ac:spMkLst>
            <pc:docMk/>
            <pc:sldMk cId="2121376999" sldId="263"/>
            <ac:spMk id="6" creationId="{A646E558-900A-9F31-82DA-4C1F76AB5D2D}"/>
          </ac:spMkLst>
        </pc:spChg>
        <pc:spChg chg="del">
          <ac:chgData name="Caroline Hamilton" userId="773e71a8087c7334" providerId="LiveId" clId="{347CAFED-7988-45E1-BD27-BEFB2B3EFEFC}" dt="2025-09-30T15:57:55.486" v="78" actId="478"/>
          <ac:spMkLst>
            <pc:docMk/>
            <pc:sldMk cId="2121376999" sldId="263"/>
            <ac:spMk id="7" creationId="{625C6E81-FF6B-68D6-5CA7-93E5E7AB11B3}"/>
          </ac:spMkLst>
        </pc:spChg>
        <pc:graphicFrameChg chg="add del">
          <ac:chgData name="Caroline Hamilton" userId="773e71a8087c7334" providerId="LiveId" clId="{347CAFED-7988-45E1-BD27-BEFB2B3EFEFC}" dt="2025-09-30T16:02:03.984" v="127" actId="26606"/>
          <ac:graphicFrameMkLst>
            <pc:docMk/>
            <pc:sldMk cId="2121376999" sldId="263"/>
            <ac:graphicFrameMk id="12" creationId="{DC53FB6A-E9B2-840B-E914-2D8A9B7BB1B7}"/>
          </ac:graphicFrameMkLst>
        </pc:graphicFrameChg>
        <pc:graphicFrameChg chg="add del">
          <ac:chgData name="Caroline Hamilton" userId="773e71a8087c7334" providerId="LiveId" clId="{347CAFED-7988-45E1-BD27-BEFB2B3EFEFC}" dt="2025-09-30T16:02:16.564" v="129" actId="26606"/>
          <ac:graphicFrameMkLst>
            <pc:docMk/>
            <pc:sldMk cId="2121376999" sldId="263"/>
            <ac:graphicFrameMk id="14" creationId="{BBA79566-0ED4-CACC-E787-F96A678293F0}"/>
          </ac:graphicFrameMkLst>
        </pc:graphicFrameChg>
        <pc:graphicFrameChg chg="add del">
          <ac:chgData name="Caroline Hamilton" userId="773e71a8087c7334" providerId="LiveId" clId="{347CAFED-7988-45E1-BD27-BEFB2B3EFEFC}" dt="2025-09-30T16:02:24.721" v="131" actId="26606"/>
          <ac:graphicFrameMkLst>
            <pc:docMk/>
            <pc:sldMk cId="2121376999" sldId="263"/>
            <ac:graphicFrameMk id="16" creationId="{8A3331E2-1F8D-C7E8-1EA6-E1D555B94F43}"/>
          </ac:graphicFrameMkLst>
        </pc:graphicFrameChg>
        <pc:graphicFrameChg chg="add del">
          <ac:chgData name="Caroline Hamilton" userId="773e71a8087c7334" providerId="LiveId" clId="{347CAFED-7988-45E1-BD27-BEFB2B3EFEFC}" dt="2025-09-30T16:03:06.077" v="143" actId="26606"/>
          <ac:graphicFrameMkLst>
            <pc:docMk/>
            <pc:sldMk cId="2121376999" sldId="263"/>
            <ac:graphicFrameMk id="18" creationId="{BBA79566-0ED4-CACC-E787-F96A678293F0}"/>
          </ac:graphicFrameMkLst>
        </pc:graphicFrameChg>
        <pc:picChg chg="mod">
          <ac:chgData name="Caroline Hamilton" userId="773e71a8087c7334" providerId="LiveId" clId="{347CAFED-7988-45E1-BD27-BEFB2B3EFEFC}" dt="2025-09-30T16:03:06.077" v="143" actId="26606"/>
          <ac:picMkLst>
            <pc:docMk/>
            <pc:sldMk cId="2121376999" sldId="263"/>
            <ac:picMk id="4" creationId="{4A8F71A8-CBA9-6892-C2D3-384B1DAAD9DF}"/>
          </ac:picMkLst>
        </pc:picChg>
        <pc:picChg chg="add del mod modCrop">
          <ac:chgData name="Caroline Hamilton" userId="773e71a8087c7334" providerId="LiveId" clId="{347CAFED-7988-45E1-BD27-BEFB2B3EFEFC}" dt="2025-09-30T16:03:56.726" v="165" actId="553"/>
          <ac:picMkLst>
            <pc:docMk/>
            <pc:sldMk cId="2121376999" sldId="263"/>
            <ac:picMk id="8" creationId="{4FAC433D-DBB9-32E2-2682-C6BE65420CCE}"/>
          </ac:picMkLst>
        </pc:picChg>
        <pc:picChg chg="add del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0" creationId="{77B53BC2-52E5-77E0-86D1-37898FEFDED3}"/>
          </ac:picMkLst>
        </pc:picChg>
        <pc:picChg chg="add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1" creationId="{F3756B5E-F160-74A9-7E60-120C5A3E11F7}"/>
          </ac:picMkLst>
        </pc:picChg>
        <pc:picChg chg="add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3" creationId="{B7B4521F-0579-B569-D37C-4AEB08E8D74B}"/>
          </ac:picMkLst>
        </pc:picChg>
        <pc:picChg chg="add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5" creationId="{434B2F62-827C-5541-6153-2BB6DB724C87}"/>
          </ac:picMkLst>
        </pc:picChg>
        <pc:picChg chg="add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7" creationId="{7B60BB17-9CE3-F64A-03C4-3A6E3E92E349}"/>
          </ac:picMkLst>
        </pc:picChg>
        <pc:picChg chg="add mod">
          <ac:chgData name="Caroline Hamilton" userId="773e71a8087c7334" providerId="LiveId" clId="{347CAFED-7988-45E1-BD27-BEFB2B3EFEFC}" dt="2025-09-30T16:03:59.885" v="166" actId="465"/>
          <ac:picMkLst>
            <pc:docMk/>
            <pc:sldMk cId="2121376999" sldId="263"/>
            <ac:picMk id="19" creationId="{DC85C66A-6CA1-92DF-8C64-63F23AF80451}"/>
          </ac:picMkLst>
        </pc:picChg>
        <pc:picChg chg="add mod">
          <ac:chgData name="Caroline Hamilton" userId="773e71a8087c7334" providerId="LiveId" clId="{347CAFED-7988-45E1-BD27-BEFB2B3EFEFC}" dt="2025-09-30T16:03:56.726" v="165" actId="553"/>
          <ac:picMkLst>
            <pc:docMk/>
            <pc:sldMk cId="2121376999" sldId="263"/>
            <ac:picMk id="20" creationId="{2078FB09-D603-BCF2-657D-E25AF12C8AF8}"/>
          </ac:picMkLst>
        </pc:picChg>
        <pc:picChg chg="add del mod">
          <ac:chgData name="Caroline Hamilton" userId="773e71a8087c7334" providerId="LiveId" clId="{347CAFED-7988-45E1-BD27-BEFB2B3EFEFC}" dt="2025-09-30T16:03:45.839" v="160" actId="478"/>
          <ac:picMkLst>
            <pc:docMk/>
            <pc:sldMk cId="2121376999" sldId="263"/>
            <ac:picMk id="21" creationId="{7746240C-D10A-CE2F-32A1-F9C2CBFA9E43}"/>
          </ac:picMkLst>
        </pc:picChg>
      </pc:sldChg>
      <pc:sldChg chg="addSp delSp modSp add mod modAnim">
        <pc:chgData name="Caroline Hamilton" userId="773e71a8087c7334" providerId="LiveId" clId="{347CAFED-7988-45E1-BD27-BEFB2B3EFEFC}" dt="2025-09-30T17:48:46.140" v="2125"/>
        <pc:sldMkLst>
          <pc:docMk/>
          <pc:sldMk cId="2122433250" sldId="264"/>
        </pc:sldMkLst>
        <pc:spChg chg="mod">
          <ac:chgData name="Caroline Hamilton" userId="773e71a8087c7334" providerId="LiveId" clId="{347CAFED-7988-45E1-BD27-BEFB2B3EFEFC}" dt="2025-09-30T16:24:02.677" v="236" actId="20577"/>
          <ac:spMkLst>
            <pc:docMk/>
            <pc:sldMk cId="2122433250" sldId="264"/>
            <ac:spMk id="5" creationId="{33F265D5-EE8E-0601-2141-EF351FB03E78}"/>
          </ac:spMkLst>
        </pc:spChg>
        <pc:spChg chg="del">
          <ac:chgData name="Caroline Hamilton" userId="773e71a8087c7334" providerId="LiveId" clId="{347CAFED-7988-45E1-BD27-BEFB2B3EFEFC}" dt="2025-09-30T16:11:00.987" v="200" actId="478"/>
          <ac:spMkLst>
            <pc:docMk/>
            <pc:sldMk cId="2122433250" sldId="264"/>
            <ac:spMk id="6" creationId="{03FBF6C8-D168-467F-E4BF-5BCF07540AF0}"/>
          </ac:spMkLst>
        </pc:spChg>
        <pc:spChg chg="add mod">
          <ac:chgData name="Caroline Hamilton" userId="773e71a8087c7334" providerId="LiveId" clId="{347CAFED-7988-45E1-BD27-BEFB2B3EFEFC}" dt="2025-09-30T16:23:43.635" v="215" actId="1076"/>
          <ac:spMkLst>
            <pc:docMk/>
            <pc:sldMk cId="2122433250" sldId="264"/>
            <ac:spMk id="14" creationId="{C822524B-786D-20A6-CF4F-15F29C542D4B}"/>
          </ac:spMkLst>
        </pc:spChg>
        <pc:spChg chg="add mod">
          <ac:chgData name="Caroline Hamilton" userId="773e71a8087c7334" providerId="LiveId" clId="{347CAFED-7988-45E1-BD27-BEFB2B3EFEFC}" dt="2025-09-30T16:45:02.807" v="968" actId="20577"/>
          <ac:spMkLst>
            <pc:docMk/>
            <pc:sldMk cId="2122433250" sldId="264"/>
            <ac:spMk id="18" creationId="{8DC22E5A-C7DC-7A4C-AB0F-53CCF9FE8D15}"/>
          </ac:spMkLst>
        </pc:spChg>
        <pc:picChg chg="add mod">
          <ac:chgData name="Caroline Hamilton" userId="773e71a8087c7334" providerId="LiveId" clId="{347CAFED-7988-45E1-BD27-BEFB2B3EFEFC}" dt="2025-09-30T16:21:54.969" v="205" actId="1076"/>
          <ac:picMkLst>
            <pc:docMk/>
            <pc:sldMk cId="2122433250" sldId="264"/>
            <ac:picMk id="7" creationId="{304F0036-367D-4DFF-B903-44ADF35FCBCE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8" creationId="{C90172BA-57F9-858A-EFC8-CE016D9F559D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0" creationId="{59768D40-5360-F907-D986-F3F0A3FBC1FA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1" creationId="{E2DD49C1-6AE7-DD03-57B8-14225C21083E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3" creationId="{799B9672-AB3E-584F-3AE4-1793C8138885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5" creationId="{7A19E111-A226-B10B-51EE-9250B43FFB4C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7" creationId="{D499FDE5-3A49-EFAB-AEAE-F22962DF5CD5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19" creationId="{B7BA4CCB-B974-D498-EC92-AB553382FBAE}"/>
          </ac:picMkLst>
        </pc:picChg>
        <pc:picChg chg="del">
          <ac:chgData name="Caroline Hamilton" userId="773e71a8087c7334" providerId="LiveId" clId="{347CAFED-7988-45E1-BD27-BEFB2B3EFEFC}" dt="2025-09-30T16:11:00.987" v="200" actId="478"/>
          <ac:picMkLst>
            <pc:docMk/>
            <pc:sldMk cId="2122433250" sldId="264"/>
            <ac:picMk id="20" creationId="{D16B31C9-EB43-55A8-C5AA-6F5E8BD1943D}"/>
          </ac:picMkLst>
        </pc:picChg>
      </pc:sldChg>
      <pc:sldChg chg="addSp delSp modSp add mod modAnim">
        <pc:chgData name="Caroline Hamilton" userId="773e71a8087c7334" providerId="LiveId" clId="{347CAFED-7988-45E1-BD27-BEFB2B3EFEFC}" dt="2025-09-30T17:52:57.257" v="2168" actId="113"/>
        <pc:sldMkLst>
          <pc:docMk/>
          <pc:sldMk cId="3694030287" sldId="265"/>
        </pc:sldMkLst>
        <pc:spChg chg="add mod">
          <ac:chgData name="Caroline Hamilton" userId="773e71a8087c7334" providerId="LiveId" clId="{347CAFED-7988-45E1-BD27-BEFB2B3EFEFC}" dt="2025-09-30T16:34:50.139" v="708" actId="1035"/>
          <ac:spMkLst>
            <pc:docMk/>
            <pc:sldMk cId="3694030287" sldId="265"/>
            <ac:spMk id="2" creationId="{2B5FD3F3-8A90-8F78-9B29-324834AF3B5E}"/>
          </ac:spMkLst>
        </pc:spChg>
        <pc:spChg chg="mod">
          <ac:chgData name="Caroline Hamilton" userId="773e71a8087c7334" providerId="LiveId" clId="{347CAFED-7988-45E1-BD27-BEFB2B3EFEFC}" dt="2025-09-30T16:25:57.394" v="292"/>
          <ac:spMkLst>
            <pc:docMk/>
            <pc:sldMk cId="3694030287" sldId="265"/>
            <ac:spMk id="5" creationId="{53C3ED3D-6C81-4328-FC35-88F6C4CFAF21}"/>
          </ac:spMkLst>
        </pc:spChg>
        <pc:spChg chg="add mod">
          <ac:chgData name="Caroline Hamilton" userId="773e71a8087c7334" providerId="LiveId" clId="{347CAFED-7988-45E1-BD27-BEFB2B3EFEFC}" dt="2025-09-30T16:34:55.874" v="718" actId="1035"/>
          <ac:spMkLst>
            <pc:docMk/>
            <pc:sldMk cId="3694030287" sldId="265"/>
            <ac:spMk id="10" creationId="{8D06F322-68E0-CC82-EFB4-F2CF25CCA9CC}"/>
          </ac:spMkLst>
        </pc:spChg>
        <pc:spChg chg="add mod">
          <ac:chgData name="Caroline Hamilton" userId="773e71a8087c7334" providerId="LiveId" clId="{347CAFED-7988-45E1-BD27-BEFB2B3EFEFC}" dt="2025-09-30T16:35:02.014" v="732" actId="1035"/>
          <ac:spMkLst>
            <pc:docMk/>
            <pc:sldMk cId="3694030287" sldId="265"/>
            <ac:spMk id="11" creationId="{353C33D4-145B-0E76-9239-F9CBE9AFC6C2}"/>
          </ac:spMkLst>
        </pc:spChg>
        <pc:spChg chg="add mod">
          <ac:chgData name="Caroline Hamilton" userId="773e71a8087c7334" providerId="LiveId" clId="{347CAFED-7988-45E1-BD27-BEFB2B3EFEFC}" dt="2025-09-30T16:36:32.667" v="818" actId="20577"/>
          <ac:spMkLst>
            <pc:docMk/>
            <pc:sldMk cId="3694030287" sldId="265"/>
            <ac:spMk id="12" creationId="{BDC317EB-034D-3D9D-A56A-CCF6CC61B47F}"/>
          </ac:spMkLst>
        </pc:spChg>
        <pc:spChg chg="add mod">
          <ac:chgData name="Caroline Hamilton" userId="773e71a8087c7334" providerId="LiveId" clId="{347CAFED-7988-45E1-BD27-BEFB2B3EFEFC}" dt="2025-09-30T17:52:57.257" v="2168" actId="113"/>
          <ac:spMkLst>
            <pc:docMk/>
            <pc:sldMk cId="3694030287" sldId="265"/>
            <ac:spMk id="13" creationId="{5E6D5BD4-3077-F62E-8EAA-4C71BE1A6F97}"/>
          </ac:spMkLst>
        </pc:spChg>
        <pc:spChg chg="mod">
          <ac:chgData name="Caroline Hamilton" userId="773e71a8087c7334" providerId="LiveId" clId="{347CAFED-7988-45E1-BD27-BEFB2B3EFEFC}" dt="2025-09-30T16:34:50.139" v="708" actId="1035"/>
          <ac:spMkLst>
            <pc:docMk/>
            <pc:sldMk cId="3694030287" sldId="265"/>
            <ac:spMk id="14" creationId="{C0A3DB94-7DAA-886F-2E6C-130D3167B59A}"/>
          </ac:spMkLst>
        </pc:spChg>
        <pc:picChg chg="del">
          <ac:chgData name="Caroline Hamilton" userId="773e71a8087c7334" providerId="LiveId" clId="{347CAFED-7988-45E1-BD27-BEFB2B3EFEFC}" dt="2025-09-30T16:26:00.952" v="293" actId="478"/>
          <ac:picMkLst>
            <pc:docMk/>
            <pc:sldMk cId="3694030287" sldId="265"/>
            <ac:picMk id="7" creationId="{968BC9C4-0612-E1AD-FBB4-29892077F68F}"/>
          </ac:picMkLst>
        </pc:picChg>
        <pc:cxnChg chg="add mod">
          <ac:chgData name="Caroline Hamilton" userId="773e71a8087c7334" providerId="LiveId" clId="{347CAFED-7988-45E1-BD27-BEFB2B3EFEFC}" dt="2025-09-30T16:29:15.057" v="322" actId="1038"/>
          <ac:cxnSpMkLst>
            <pc:docMk/>
            <pc:sldMk cId="3694030287" sldId="265"/>
            <ac:cxnSpMk id="8" creationId="{74F1A588-357A-B23A-559D-7DE2AE777637}"/>
          </ac:cxnSpMkLst>
        </pc:cxnChg>
      </pc:sldChg>
      <pc:sldChg chg="addSp delSp modSp add mod ord modAnim">
        <pc:chgData name="Caroline Hamilton" userId="773e71a8087c7334" providerId="LiveId" clId="{347CAFED-7988-45E1-BD27-BEFB2B3EFEFC}" dt="2025-09-30T17:48:59.205" v="2126"/>
        <pc:sldMkLst>
          <pc:docMk/>
          <pc:sldMk cId="1385391251" sldId="266"/>
        </pc:sldMkLst>
        <pc:spChg chg="mod">
          <ac:chgData name="Caroline Hamilton" userId="773e71a8087c7334" providerId="LiveId" clId="{347CAFED-7988-45E1-BD27-BEFB2B3EFEFC}" dt="2025-09-30T16:38:07.179" v="872" actId="20577"/>
          <ac:spMkLst>
            <pc:docMk/>
            <pc:sldMk cId="1385391251" sldId="266"/>
            <ac:spMk id="5" creationId="{62CB78FF-E8C0-B091-61F9-FD42AF9BC777}"/>
          </ac:spMkLst>
        </pc:spChg>
        <pc:spChg chg="mod">
          <ac:chgData name="Caroline Hamilton" userId="773e71a8087c7334" providerId="LiveId" clId="{347CAFED-7988-45E1-BD27-BEFB2B3EFEFC}" dt="2025-09-30T16:46:38.948" v="1189" actId="1036"/>
          <ac:spMkLst>
            <pc:docMk/>
            <pc:sldMk cId="1385391251" sldId="266"/>
            <ac:spMk id="14" creationId="{DFDC21E8-41AF-75F8-885B-1159A6D9671E}"/>
          </ac:spMkLst>
        </pc:spChg>
        <pc:spChg chg="mod">
          <ac:chgData name="Caroline Hamilton" userId="773e71a8087c7334" providerId="LiveId" clId="{347CAFED-7988-45E1-BD27-BEFB2B3EFEFC}" dt="2025-09-30T16:46:32.101" v="1183" actId="20577"/>
          <ac:spMkLst>
            <pc:docMk/>
            <pc:sldMk cId="1385391251" sldId="266"/>
            <ac:spMk id="18" creationId="{3389FBF2-E6B6-0289-13B8-360965A65BDC}"/>
          </ac:spMkLst>
        </pc:spChg>
        <pc:picChg chg="add mod modCrop">
          <ac:chgData name="Caroline Hamilton" userId="773e71a8087c7334" providerId="LiveId" clId="{347CAFED-7988-45E1-BD27-BEFB2B3EFEFC}" dt="2025-09-30T16:43:29.674" v="887" actId="14100"/>
          <ac:picMkLst>
            <pc:docMk/>
            <pc:sldMk cId="1385391251" sldId="266"/>
            <ac:picMk id="6" creationId="{FCA5754F-1551-369B-CAB9-AF3CED58A129}"/>
          </ac:picMkLst>
        </pc:picChg>
        <pc:picChg chg="del">
          <ac:chgData name="Caroline Hamilton" userId="773e71a8087c7334" providerId="LiveId" clId="{347CAFED-7988-45E1-BD27-BEFB2B3EFEFC}" dt="2025-09-30T16:42:47.960" v="873" actId="478"/>
          <ac:picMkLst>
            <pc:docMk/>
            <pc:sldMk cId="1385391251" sldId="266"/>
            <ac:picMk id="7" creationId="{C0274BB5-1955-73FE-D571-74C7FD312D6D}"/>
          </ac:picMkLst>
        </pc:picChg>
      </pc:sldChg>
      <pc:sldChg chg="addSp delSp modSp add mod ord modAnim">
        <pc:chgData name="Caroline Hamilton" userId="773e71a8087c7334" providerId="LiveId" clId="{347CAFED-7988-45E1-BD27-BEFB2B3EFEFC}" dt="2025-09-30T17:49:37.814" v="2134"/>
        <pc:sldMkLst>
          <pc:docMk/>
          <pc:sldMk cId="1797623917" sldId="267"/>
        </pc:sldMkLst>
        <pc:spChg chg="mod">
          <ac:chgData name="Caroline Hamilton" userId="773e71a8087c7334" providerId="LiveId" clId="{347CAFED-7988-45E1-BD27-BEFB2B3EFEFC}" dt="2025-09-30T16:48:28.767" v="1228" actId="1076"/>
          <ac:spMkLst>
            <pc:docMk/>
            <pc:sldMk cId="1797623917" sldId="267"/>
            <ac:spMk id="2" creationId="{33CB7A9A-6868-8602-63A1-A62D9C3BB2B2}"/>
          </ac:spMkLst>
        </pc:spChg>
        <pc:spChg chg="mod">
          <ac:chgData name="Caroline Hamilton" userId="773e71a8087c7334" providerId="LiveId" clId="{347CAFED-7988-45E1-BD27-BEFB2B3EFEFC}" dt="2025-09-30T16:47:19.312" v="1193"/>
          <ac:spMkLst>
            <pc:docMk/>
            <pc:sldMk cId="1797623917" sldId="267"/>
            <ac:spMk id="5" creationId="{45C2B8EF-15A4-5707-9F78-2FD8C8792AD8}"/>
          </ac:spMkLst>
        </pc:spChg>
        <pc:spChg chg="del">
          <ac:chgData name="Caroline Hamilton" userId="773e71a8087c7334" providerId="LiveId" clId="{347CAFED-7988-45E1-BD27-BEFB2B3EFEFC}" dt="2025-09-30T16:47:49.623" v="1194" actId="478"/>
          <ac:spMkLst>
            <pc:docMk/>
            <pc:sldMk cId="1797623917" sldId="267"/>
            <ac:spMk id="10" creationId="{773940BF-646B-15CC-6DF6-7B563D842ABE}"/>
          </ac:spMkLst>
        </pc:spChg>
        <pc:spChg chg="del">
          <ac:chgData name="Caroline Hamilton" userId="773e71a8087c7334" providerId="LiveId" clId="{347CAFED-7988-45E1-BD27-BEFB2B3EFEFC}" dt="2025-09-30T16:47:49.623" v="1194" actId="478"/>
          <ac:spMkLst>
            <pc:docMk/>
            <pc:sldMk cId="1797623917" sldId="267"/>
            <ac:spMk id="11" creationId="{CC9E84E9-644A-0610-C2C9-3E0760C43EAE}"/>
          </ac:spMkLst>
        </pc:spChg>
        <pc:spChg chg="del">
          <ac:chgData name="Caroline Hamilton" userId="773e71a8087c7334" providerId="LiveId" clId="{347CAFED-7988-45E1-BD27-BEFB2B3EFEFC}" dt="2025-09-30T16:47:49.623" v="1194" actId="478"/>
          <ac:spMkLst>
            <pc:docMk/>
            <pc:sldMk cId="1797623917" sldId="267"/>
            <ac:spMk id="12" creationId="{A3BC9083-805A-7AB1-4548-6F6687062214}"/>
          </ac:spMkLst>
        </pc:spChg>
        <pc:spChg chg="mod">
          <ac:chgData name="Caroline Hamilton" userId="773e71a8087c7334" providerId="LiveId" clId="{347CAFED-7988-45E1-BD27-BEFB2B3EFEFC}" dt="2025-09-30T16:48:16.491" v="1215" actId="20577"/>
          <ac:spMkLst>
            <pc:docMk/>
            <pc:sldMk cId="1797623917" sldId="267"/>
            <ac:spMk id="14" creationId="{1FD62F09-8783-F8D6-C2DA-567D13708875}"/>
          </ac:spMkLst>
        </pc:spChg>
        <pc:spChg chg="add mod">
          <ac:chgData name="Caroline Hamilton" userId="773e71a8087c7334" providerId="LiveId" clId="{347CAFED-7988-45E1-BD27-BEFB2B3EFEFC}" dt="2025-09-30T16:52:15.744" v="1253" actId="1076"/>
          <ac:spMkLst>
            <pc:docMk/>
            <pc:sldMk cId="1797623917" sldId="267"/>
            <ac:spMk id="16" creationId="{B87C6862-4281-4065-6996-21295E83D962}"/>
          </ac:spMkLst>
        </pc:spChg>
        <pc:spChg chg="add">
          <ac:chgData name="Caroline Hamilton" userId="773e71a8087c7334" providerId="LiveId" clId="{347CAFED-7988-45E1-BD27-BEFB2B3EFEFC}" dt="2025-09-30T16:54:10.501" v="1258"/>
          <ac:spMkLst>
            <pc:docMk/>
            <pc:sldMk cId="1797623917" sldId="267"/>
            <ac:spMk id="19" creationId="{2E01F257-8939-9377-7627-20E08B7E976A}"/>
          </ac:spMkLst>
        </pc:spChg>
        <pc:spChg chg="add del mod">
          <ac:chgData name="Caroline Hamilton" userId="773e71a8087c7334" providerId="LiveId" clId="{347CAFED-7988-45E1-BD27-BEFB2B3EFEFC}" dt="2025-09-30T16:54:17.601" v="1260" actId="478"/>
          <ac:spMkLst>
            <pc:docMk/>
            <pc:sldMk cId="1797623917" sldId="267"/>
            <ac:spMk id="20" creationId="{592ABF9B-0A0E-21FE-7758-3893EAB836DF}"/>
          </ac:spMkLst>
        </pc:spChg>
        <pc:spChg chg="add mod">
          <ac:chgData name="Caroline Hamilton" userId="773e71a8087c7334" providerId="LiveId" clId="{347CAFED-7988-45E1-BD27-BEFB2B3EFEFC}" dt="2025-09-30T17:00:50.777" v="1542" actId="255"/>
          <ac:spMkLst>
            <pc:docMk/>
            <pc:sldMk cId="1797623917" sldId="267"/>
            <ac:spMk id="23" creationId="{038D2431-3098-B235-EC79-16E96B0573A6}"/>
          </ac:spMkLst>
        </pc:spChg>
        <pc:spChg chg="add mod">
          <ac:chgData name="Caroline Hamilton" userId="773e71a8087c7334" providerId="LiveId" clId="{347CAFED-7988-45E1-BD27-BEFB2B3EFEFC}" dt="2025-09-30T17:00:50.777" v="1542" actId="255"/>
          <ac:spMkLst>
            <pc:docMk/>
            <pc:sldMk cId="1797623917" sldId="267"/>
            <ac:spMk id="24" creationId="{DE48C669-4BEB-7512-59AA-3C869276DB3C}"/>
          </ac:spMkLst>
        </pc:spChg>
        <pc:spChg chg="add mod">
          <ac:chgData name="Caroline Hamilton" userId="773e71a8087c7334" providerId="LiveId" clId="{347CAFED-7988-45E1-BD27-BEFB2B3EFEFC}" dt="2025-09-30T17:01:03.009" v="1551" actId="20577"/>
          <ac:spMkLst>
            <pc:docMk/>
            <pc:sldMk cId="1797623917" sldId="267"/>
            <ac:spMk id="25" creationId="{C4D4CAB0-0B65-EC60-FDD0-EE2590C41032}"/>
          </ac:spMkLst>
        </pc:spChg>
        <pc:picChg chg="add mod">
          <ac:chgData name="Caroline Hamilton" userId="773e71a8087c7334" providerId="LiveId" clId="{347CAFED-7988-45E1-BD27-BEFB2B3EFEFC}" dt="2025-09-30T16:51:34.463" v="1242" actId="14100"/>
          <ac:picMkLst>
            <pc:docMk/>
            <pc:sldMk cId="1797623917" sldId="267"/>
            <ac:picMk id="15" creationId="{8C361922-A56A-EF07-61A4-7EB354BF9307}"/>
          </ac:picMkLst>
        </pc:picChg>
        <pc:picChg chg="add del mod">
          <ac:chgData name="Caroline Hamilton" userId="773e71a8087c7334" providerId="LiveId" clId="{347CAFED-7988-45E1-BD27-BEFB2B3EFEFC}" dt="2025-09-30T16:53:11.764" v="1257" actId="478"/>
          <ac:picMkLst>
            <pc:docMk/>
            <pc:sldMk cId="1797623917" sldId="267"/>
            <ac:picMk id="18" creationId="{D470DC35-3594-078A-FBC0-B49520D118B9}"/>
          </ac:picMkLst>
        </pc:picChg>
        <pc:picChg chg="add mod">
          <ac:chgData name="Caroline Hamilton" userId="773e71a8087c7334" providerId="LiveId" clId="{347CAFED-7988-45E1-BD27-BEFB2B3EFEFC}" dt="2025-09-30T16:55:30.363" v="1264" actId="1076"/>
          <ac:picMkLst>
            <pc:docMk/>
            <pc:sldMk cId="1797623917" sldId="267"/>
            <ac:picMk id="22" creationId="{6EB35968-4801-9475-EC3C-47DA41E22F5A}"/>
          </ac:picMkLst>
        </pc:picChg>
        <pc:cxnChg chg="add mod">
          <ac:chgData name="Caroline Hamilton" userId="773e71a8087c7334" providerId="LiveId" clId="{347CAFED-7988-45E1-BD27-BEFB2B3EFEFC}" dt="2025-09-30T16:48:56.960" v="1232" actId="1582"/>
          <ac:cxnSpMkLst>
            <pc:docMk/>
            <pc:sldMk cId="1797623917" sldId="267"/>
            <ac:cxnSpMk id="7" creationId="{7597B55C-E487-DAFE-8F7E-C224633BFEE2}"/>
          </ac:cxnSpMkLst>
        </pc:cxnChg>
        <pc:cxnChg chg="del">
          <ac:chgData name="Caroline Hamilton" userId="773e71a8087c7334" providerId="LiveId" clId="{347CAFED-7988-45E1-BD27-BEFB2B3EFEFC}" dt="2025-09-30T16:47:49.623" v="1194" actId="478"/>
          <ac:cxnSpMkLst>
            <pc:docMk/>
            <pc:sldMk cId="1797623917" sldId="267"/>
            <ac:cxnSpMk id="8" creationId="{2AF236AA-C6D6-B773-C968-D10ED3266881}"/>
          </ac:cxnSpMkLst>
        </pc:cxnChg>
      </pc:sldChg>
      <pc:sldChg chg="addSp delSp modSp add mod ord modAnim">
        <pc:chgData name="Caroline Hamilton" userId="773e71a8087c7334" providerId="LiveId" clId="{347CAFED-7988-45E1-BD27-BEFB2B3EFEFC}" dt="2025-09-30T17:49:43.784" v="2135"/>
        <pc:sldMkLst>
          <pc:docMk/>
          <pc:sldMk cId="3316759850" sldId="268"/>
        </pc:sldMkLst>
        <pc:spChg chg="mod">
          <ac:chgData name="Caroline Hamilton" userId="773e71a8087c7334" providerId="LiveId" clId="{347CAFED-7988-45E1-BD27-BEFB2B3EFEFC}" dt="2025-09-30T17:02:43.715" v="1600" actId="20577"/>
          <ac:spMkLst>
            <pc:docMk/>
            <pc:sldMk cId="3316759850" sldId="268"/>
            <ac:spMk id="5" creationId="{42A9FA8C-1DFB-CAC2-68CA-C1DE9C5E9C14}"/>
          </ac:spMkLst>
        </pc:spChg>
        <pc:spChg chg="mod">
          <ac:chgData name="Caroline Hamilton" userId="773e71a8087c7334" providerId="LiveId" clId="{347CAFED-7988-45E1-BD27-BEFB2B3EFEFC}" dt="2025-09-30T17:06:02.906" v="1607"/>
          <ac:spMkLst>
            <pc:docMk/>
            <pc:sldMk cId="3316759850" sldId="268"/>
            <ac:spMk id="14" creationId="{2FB1267D-3A32-601D-70C5-1F2B3B68CC78}"/>
          </ac:spMkLst>
        </pc:spChg>
        <pc:spChg chg="mod">
          <ac:chgData name="Caroline Hamilton" userId="773e71a8087c7334" providerId="LiveId" clId="{347CAFED-7988-45E1-BD27-BEFB2B3EFEFC}" dt="2025-09-30T17:07:23.520" v="1657" actId="20577"/>
          <ac:spMkLst>
            <pc:docMk/>
            <pc:sldMk cId="3316759850" sldId="268"/>
            <ac:spMk id="18" creationId="{C4A52396-8F96-ECC4-054B-DCA67987196D}"/>
          </ac:spMkLst>
        </pc:spChg>
        <pc:picChg chg="del">
          <ac:chgData name="Caroline Hamilton" userId="773e71a8087c7334" providerId="LiveId" clId="{347CAFED-7988-45E1-BD27-BEFB2B3EFEFC}" dt="2025-09-30T17:02:49.188" v="1601" actId="478"/>
          <ac:picMkLst>
            <pc:docMk/>
            <pc:sldMk cId="3316759850" sldId="268"/>
            <ac:picMk id="6" creationId="{F383C77E-B383-52B0-288B-B6FA197D3D8A}"/>
          </ac:picMkLst>
        </pc:picChg>
        <pc:picChg chg="add mod">
          <ac:chgData name="Caroline Hamilton" userId="773e71a8087c7334" providerId="LiveId" clId="{347CAFED-7988-45E1-BD27-BEFB2B3EFEFC}" dt="2025-09-30T17:05:35.611" v="1606" actId="1076"/>
          <ac:picMkLst>
            <pc:docMk/>
            <pc:sldMk cId="3316759850" sldId="268"/>
            <ac:picMk id="7" creationId="{3E234B9A-1472-FD4C-CAB5-01FD8D155735}"/>
          </ac:picMkLst>
        </pc:picChg>
      </pc:sldChg>
      <pc:sldChg chg="addSp delSp modSp add mod modAnim">
        <pc:chgData name="Caroline Hamilton" userId="773e71a8087c7334" providerId="LiveId" clId="{347CAFED-7988-45E1-BD27-BEFB2B3EFEFC}" dt="2025-09-30T17:50:20.489" v="2142"/>
        <pc:sldMkLst>
          <pc:docMk/>
          <pc:sldMk cId="2308180171" sldId="269"/>
        </pc:sldMkLst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2" creationId="{A0A7A016-1123-0A2E-94FF-4B5EB864EB05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6" creationId="{67E22C11-428B-F919-339B-AD435FC3FCB0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8" creationId="{366678A3-D33F-4633-92C3-E33B40CB2B2B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10" creationId="{E9208595-7489-29E0-6101-0DB2E6FBC914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11" creationId="{9C9AC348-71F5-2E28-4275-0B7D6432EAA9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12" creationId="{A81285F6-F6F1-F675-0532-629AD5CA5333}"/>
          </ac:spMkLst>
        </pc:spChg>
        <pc:spChg chg="add mod">
          <ac:chgData name="Caroline Hamilton" userId="773e71a8087c7334" providerId="LiveId" clId="{347CAFED-7988-45E1-BD27-BEFB2B3EFEFC}" dt="2025-09-30T17:26:58.337" v="1831" actId="1035"/>
          <ac:spMkLst>
            <pc:docMk/>
            <pc:sldMk cId="2308180171" sldId="269"/>
            <ac:spMk id="13" creationId="{1ADFD3DF-2915-D0F5-3CC7-D99D3A22CA1C}"/>
          </ac:spMkLst>
        </pc:spChg>
        <pc:spChg chg="del">
          <ac:chgData name="Caroline Hamilton" userId="773e71a8087c7334" providerId="LiveId" clId="{347CAFED-7988-45E1-BD27-BEFB2B3EFEFC}" dt="2025-09-30T17:07:46.937" v="1659" actId="478"/>
          <ac:spMkLst>
            <pc:docMk/>
            <pc:sldMk cId="2308180171" sldId="269"/>
            <ac:spMk id="14" creationId="{2A2138F5-831C-0713-1C96-ED31ECFBA570}"/>
          </ac:spMkLst>
        </pc:spChg>
        <pc:spChg chg="add del">
          <ac:chgData name="Caroline Hamilton" userId="773e71a8087c7334" providerId="LiveId" clId="{347CAFED-7988-45E1-BD27-BEFB2B3EFEFC}" dt="2025-09-30T17:17:03.599" v="1774" actId="478"/>
          <ac:spMkLst>
            <pc:docMk/>
            <pc:sldMk cId="2308180171" sldId="269"/>
            <ac:spMk id="15" creationId="{DF9253CC-BF11-929B-0D36-4BEA771DCB00}"/>
          </ac:spMkLst>
        </pc:spChg>
        <pc:spChg chg="del">
          <ac:chgData name="Caroline Hamilton" userId="773e71a8087c7334" providerId="LiveId" clId="{347CAFED-7988-45E1-BD27-BEFB2B3EFEFC}" dt="2025-09-30T17:07:46.937" v="1659" actId="478"/>
          <ac:spMkLst>
            <pc:docMk/>
            <pc:sldMk cId="2308180171" sldId="269"/>
            <ac:spMk id="18" creationId="{491A0E25-0ADB-5204-7E39-217693005C8B}"/>
          </ac:spMkLst>
        </pc:spChg>
        <pc:picChg chg="del">
          <ac:chgData name="Caroline Hamilton" userId="773e71a8087c7334" providerId="LiveId" clId="{347CAFED-7988-45E1-BD27-BEFB2B3EFEFC}" dt="2025-09-30T17:07:46.937" v="1659" actId="478"/>
          <ac:picMkLst>
            <pc:docMk/>
            <pc:sldMk cId="2308180171" sldId="269"/>
            <ac:picMk id="7" creationId="{7FD83EDE-6C6D-A9D5-3F6E-E86B5B229B03}"/>
          </ac:picMkLst>
        </pc:picChg>
        <pc:picChg chg="add mod">
          <ac:chgData name="Caroline Hamilton" userId="773e71a8087c7334" providerId="LiveId" clId="{347CAFED-7988-45E1-BD27-BEFB2B3EFEFC}" dt="2025-09-30T17:26:49.458" v="1823" actId="1036"/>
          <ac:picMkLst>
            <pc:docMk/>
            <pc:sldMk cId="2308180171" sldId="269"/>
            <ac:picMk id="17" creationId="{918C2D04-5E0A-9CEF-D0DA-01270859C620}"/>
          </ac:picMkLst>
        </pc:picChg>
        <pc:picChg chg="add mod">
          <ac:chgData name="Caroline Hamilton" userId="773e71a8087c7334" providerId="LiveId" clId="{347CAFED-7988-45E1-BD27-BEFB2B3EFEFC}" dt="2025-09-30T17:26:49.458" v="1823" actId="1036"/>
          <ac:picMkLst>
            <pc:docMk/>
            <pc:sldMk cId="2308180171" sldId="269"/>
            <ac:picMk id="20" creationId="{ED7067DA-EF92-1CD9-A008-E1482CB9A91E}"/>
          </ac:picMkLst>
        </pc:picChg>
        <pc:picChg chg="add mod">
          <ac:chgData name="Caroline Hamilton" userId="773e71a8087c7334" providerId="LiveId" clId="{347CAFED-7988-45E1-BD27-BEFB2B3EFEFC}" dt="2025-09-30T17:26:58.337" v="1831" actId="1035"/>
          <ac:picMkLst>
            <pc:docMk/>
            <pc:sldMk cId="2308180171" sldId="269"/>
            <ac:picMk id="22" creationId="{346754A3-5BE0-0802-3DB7-E8406EB0CEA4}"/>
          </ac:picMkLst>
        </pc:picChg>
        <pc:picChg chg="add mod">
          <ac:chgData name="Caroline Hamilton" userId="773e71a8087c7334" providerId="LiveId" clId="{347CAFED-7988-45E1-BD27-BEFB2B3EFEFC}" dt="2025-09-30T17:26:58.337" v="1831" actId="1035"/>
          <ac:picMkLst>
            <pc:docMk/>
            <pc:sldMk cId="2308180171" sldId="269"/>
            <ac:picMk id="24" creationId="{A3384852-C7C9-470D-FD90-F49CF90545E2}"/>
          </ac:picMkLst>
        </pc:picChg>
        <pc:picChg chg="add mod">
          <ac:chgData name="Caroline Hamilton" userId="773e71a8087c7334" providerId="LiveId" clId="{347CAFED-7988-45E1-BD27-BEFB2B3EFEFC}" dt="2025-09-30T17:26:44.443" v="1813" actId="1036"/>
          <ac:picMkLst>
            <pc:docMk/>
            <pc:sldMk cId="2308180171" sldId="269"/>
            <ac:picMk id="26" creationId="{1A2BBCCC-1F65-F309-4D0C-5C5EB7291684}"/>
          </ac:picMkLst>
        </pc:picChg>
        <pc:picChg chg="add mod">
          <ac:chgData name="Caroline Hamilton" userId="773e71a8087c7334" providerId="LiveId" clId="{347CAFED-7988-45E1-BD27-BEFB2B3EFEFC}" dt="2025-09-30T17:26:58.337" v="1831" actId="1035"/>
          <ac:picMkLst>
            <pc:docMk/>
            <pc:sldMk cId="2308180171" sldId="269"/>
            <ac:picMk id="28" creationId="{48903246-8F76-33B5-86CB-8511FE630062}"/>
          </ac:picMkLst>
        </pc:picChg>
        <pc:picChg chg="add mod">
          <ac:chgData name="Caroline Hamilton" userId="773e71a8087c7334" providerId="LiveId" clId="{347CAFED-7988-45E1-BD27-BEFB2B3EFEFC}" dt="2025-09-30T17:26:44.443" v="1813" actId="1036"/>
          <ac:picMkLst>
            <pc:docMk/>
            <pc:sldMk cId="2308180171" sldId="269"/>
            <ac:picMk id="30" creationId="{B96DDD3B-DBA1-2161-707A-709A5F46DE1C}"/>
          </ac:picMkLst>
        </pc:picChg>
      </pc:sldChg>
      <pc:sldChg chg="addSp delSp modSp add mod">
        <pc:chgData name="Caroline Hamilton" userId="773e71a8087c7334" providerId="LiveId" clId="{347CAFED-7988-45E1-BD27-BEFB2B3EFEFC}" dt="2025-09-30T17:44:15.359" v="2079" actId="113"/>
        <pc:sldMkLst>
          <pc:docMk/>
          <pc:sldMk cId="3093608049" sldId="270"/>
        </pc:sldMkLst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2" creationId="{AF2CAAB4-93A6-BB95-B924-63FB92B91C28}"/>
          </ac:spMkLst>
        </pc:spChg>
        <pc:spChg chg="mod">
          <ac:chgData name="Caroline Hamilton" userId="773e71a8087c7334" providerId="LiveId" clId="{347CAFED-7988-45E1-BD27-BEFB2B3EFEFC}" dt="2025-09-30T17:30:43.736" v="1865" actId="20577"/>
          <ac:spMkLst>
            <pc:docMk/>
            <pc:sldMk cId="3093608049" sldId="270"/>
            <ac:spMk id="5" creationId="{9C7225F5-9FD2-A581-193A-71263AB64A33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6" creationId="{03B51164-7349-BDB8-6F52-D64035CB742E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8" creationId="{D3139173-E22B-1ABC-209E-8734161E83DF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10" creationId="{A0AD95B6-9094-17E5-079C-ACEC093E3157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11" creationId="{C13310BA-932C-DCA7-75C5-007F485B3081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12" creationId="{7A690510-DECD-AD7D-FCEE-450404C17567}"/>
          </ac:spMkLst>
        </pc:spChg>
        <pc:spChg chg="del">
          <ac:chgData name="Caroline Hamilton" userId="773e71a8087c7334" providerId="LiveId" clId="{347CAFED-7988-45E1-BD27-BEFB2B3EFEFC}" dt="2025-09-30T17:30:33.742" v="1838" actId="478"/>
          <ac:spMkLst>
            <pc:docMk/>
            <pc:sldMk cId="3093608049" sldId="270"/>
            <ac:spMk id="13" creationId="{0AF160E8-7B09-4E10-CFB1-BED4B328F0D4}"/>
          </ac:spMkLst>
        </pc:spChg>
        <pc:spChg chg="add mod">
          <ac:chgData name="Caroline Hamilton" userId="773e71a8087c7334" providerId="LiveId" clId="{347CAFED-7988-45E1-BD27-BEFB2B3EFEFC}" dt="2025-09-30T17:44:15.359" v="2079" actId="113"/>
          <ac:spMkLst>
            <pc:docMk/>
            <pc:sldMk cId="3093608049" sldId="270"/>
            <ac:spMk id="15" creationId="{D505F020-EBC0-4FDF-ECFB-D1C3E4992F42}"/>
          </ac:spMkLst>
        </pc:spChg>
        <pc:picChg chg="add mod">
          <ac:chgData name="Caroline Hamilton" userId="773e71a8087c7334" providerId="LiveId" clId="{347CAFED-7988-45E1-BD27-BEFB2B3EFEFC}" dt="2025-09-30T17:42:58.279" v="1982" actId="1076"/>
          <ac:picMkLst>
            <pc:docMk/>
            <pc:sldMk cId="3093608049" sldId="270"/>
            <ac:picMk id="14" creationId="{2B73589C-B52D-1E26-2471-5E90022418D1}"/>
          </ac:picMkLst>
        </pc:picChg>
        <pc:picChg chg="del">
          <ac:chgData name="Caroline Hamilton" userId="773e71a8087c7334" providerId="LiveId" clId="{347CAFED-7988-45E1-BD27-BEFB2B3EFEFC}" dt="2025-09-30T17:30:33.742" v="1838" actId="478"/>
          <ac:picMkLst>
            <pc:docMk/>
            <pc:sldMk cId="3093608049" sldId="270"/>
            <ac:picMk id="20" creationId="{6A574C58-7510-8F85-3C61-AD057CE98903}"/>
          </ac:picMkLst>
        </pc:picChg>
        <pc:picChg chg="del">
          <ac:chgData name="Caroline Hamilton" userId="773e71a8087c7334" providerId="LiveId" clId="{347CAFED-7988-45E1-BD27-BEFB2B3EFEFC}" dt="2025-09-30T17:30:33.742" v="1838" actId="478"/>
          <ac:picMkLst>
            <pc:docMk/>
            <pc:sldMk cId="3093608049" sldId="270"/>
            <ac:picMk id="28" creationId="{AB8728C3-BD36-AEEF-383F-6B77EEABBC80}"/>
          </ac:picMkLst>
        </pc:picChg>
        <pc:picChg chg="del">
          <ac:chgData name="Caroline Hamilton" userId="773e71a8087c7334" providerId="LiveId" clId="{347CAFED-7988-45E1-BD27-BEFB2B3EFEFC}" dt="2025-09-30T17:30:33.742" v="1838" actId="478"/>
          <ac:picMkLst>
            <pc:docMk/>
            <pc:sldMk cId="3093608049" sldId="270"/>
            <ac:picMk id="30" creationId="{B36590D3-F8AC-C0CD-4F32-3E3E1A10B4D0}"/>
          </ac:picMkLst>
        </pc:picChg>
      </pc:sldChg>
      <pc:sldChg chg="delSp modSp add mod">
        <pc:chgData name="Caroline Hamilton" userId="773e71a8087c7334" providerId="LiveId" clId="{347CAFED-7988-45E1-BD27-BEFB2B3EFEFC}" dt="2025-09-30T17:38:09.731" v="1977" actId="1076"/>
        <pc:sldMkLst>
          <pc:docMk/>
          <pc:sldMk cId="3171502651" sldId="271"/>
        </pc:sldMkLst>
        <pc:spChg chg="mod">
          <ac:chgData name="Caroline Hamilton" userId="773e71a8087c7334" providerId="LiveId" clId="{347CAFED-7988-45E1-BD27-BEFB2B3EFEFC}" dt="2025-09-30T17:38:09.731" v="1977" actId="1076"/>
          <ac:spMkLst>
            <pc:docMk/>
            <pc:sldMk cId="3171502651" sldId="271"/>
            <ac:spMk id="2" creationId="{F3B8DCCB-659A-DD12-A2C9-725DBD99ECDE}"/>
          </ac:spMkLst>
        </pc:spChg>
        <pc:spChg chg="del">
          <ac:chgData name="Caroline Hamilton" userId="773e71a8087c7334" providerId="LiveId" clId="{347CAFED-7988-45E1-BD27-BEFB2B3EFEFC}" dt="2025-09-30T17:37:17.607" v="1967" actId="478"/>
          <ac:spMkLst>
            <pc:docMk/>
            <pc:sldMk cId="3171502651" sldId="271"/>
            <ac:spMk id="5" creationId="{C5C0892B-1DAE-9322-B56F-6249C6EBAE00}"/>
          </ac:spMkLst>
        </pc:spChg>
        <pc:spChg chg="del">
          <ac:chgData name="Caroline Hamilton" userId="773e71a8087c7334" providerId="LiveId" clId="{347CAFED-7988-45E1-BD27-BEFB2B3EFEFC}" dt="2025-09-30T17:37:10.051" v="1964" actId="478"/>
          <ac:spMkLst>
            <pc:docMk/>
            <pc:sldMk cId="3171502651" sldId="271"/>
            <ac:spMk id="6" creationId="{5B16A4A4-6F2D-3395-2EB6-40B827A3F5BD}"/>
          </ac:spMkLst>
        </pc:spChg>
        <pc:spChg chg="del">
          <ac:chgData name="Caroline Hamilton" userId="773e71a8087c7334" providerId="LiveId" clId="{347CAFED-7988-45E1-BD27-BEFB2B3EFEFC}" dt="2025-09-30T17:37:13.001" v="1965" actId="478"/>
          <ac:spMkLst>
            <pc:docMk/>
            <pc:sldMk cId="3171502651" sldId="271"/>
            <ac:spMk id="7" creationId="{CD27609E-6281-53A8-3418-9CCCB53255A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DBB4C-F9C1-2537-9D36-C56692C55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40727-630A-0AEC-E23C-271DCC854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A82B1-EBCE-1E46-9828-D13018DE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03E9A-F3F7-3005-7214-93296C99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C034E-B0A6-6681-CABB-F835BFB2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9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13346-F4AA-C406-D3E1-B7B7FF6E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F07EE4-FFE5-6EF9-E1BF-A0276E4A7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996BD-9AF0-1655-1D4B-E032FA820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4E485-670B-7BD7-DFE8-F59ACE1D3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CDEA9-FF2A-DFF1-2748-7FB186E60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6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748324-2CEE-8F3E-6815-3B6B1186A8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E3D011-7D83-1B66-F63D-69374DD3C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32C5A-53AF-84B2-9220-17C99E9A8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47DA5-6BF9-32E6-E1EC-D6B064C0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745C9-AC4B-7609-FCBE-F3731EAE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2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75B7A-0B95-BA70-3659-37EF2ED83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46F53-6492-E18B-A155-47373A5D4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23E7A-71D4-2C1C-8071-654B0D144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2E2CC-4D14-01EB-3857-475CFE83D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D49C1-C59B-F209-4C88-C72BB2A0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38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C6AE-D3A5-EAC9-D7EF-E3F4077C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10B0E-48C6-303A-78EC-2CADF2904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17532-574F-0257-9555-B6B5F764C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90FE6-06CA-AFA6-6629-288A34CED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3C865-3BB5-CECF-9C3B-1D022E21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78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FD2B7-F862-C90D-4A44-E6E622B58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8E92F-DD91-023A-7A8C-EA33EC191B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49A8A-0C66-FC1F-AEF7-ECC4791D5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08D73-E6CA-722C-75FC-0953E2313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250405-6878-D930-0BC1-196AD5957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40FB1-132F-65B8-3978-7AE376D87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6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9028-3768-DCFA-0DBB-85EFA9C8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ACFF63-C6D2-51FE-3228-ABEF39C6E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D9F87-1384-A1D9-78B0-A294CDC6A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54225-F72E-61A2-D2DB-204DE9C42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112AE7-EB0C-469B-4B2D-516A6C8CE5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C513EB-8D95-3AD9-FB1C-5CA340055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19A2C4-B00A-B89B-9EEC-E9EF55C7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A17BC-17B3-9F46-471B-24913102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554B8-8CCE-4B37-95B5-CE7B86FB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A3B6DD-656D-6D2A-0633-11A9A771F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90AB4-A8C8-9ABA-E313-3FB81B78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DD4C2-08B2-D183-6AD2-1A6B2BF0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54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1915B6-E9F0-AB69-CD5D-052BC2236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534F0-870C-87F3-6109-CF564FD18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98BC5-862C-AA67-E823-066590A75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1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0DD2B-E258-5556-4FAE-242777944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442B6-AC00-C446-4117-17075E42C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54F6F-3DF6-6DEA-A7A9-91C46E446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FCC1E-026B-344E-A544-BFC35970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9063AA-EE74-72CD-241D-3F397251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D10D6-A858-7A19-88D1-8994D7BE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22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B1A8-905F-0206-ED24-62E279030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4FE5E-1A8E-EFE2-5B0D-B61431D096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BCF54-A0D6-E37F-B497-11B7C075F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145FD-E8AD-7AB0-8D90-4DEF98353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B1D12-4E43-1B49-8C1C-C8FE85C9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6D3B1-6C9D-500E-7A57-EFFF983A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9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3142A0-E0D7-8536-863E-45E6A0D48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E6DB2-44F9-2638-5255-48048E968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4A071-F76C-1415-4175-FA68A54C1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5E29A5-2AB4-460E-977A-FD91B4D9FBA7}" type="datetimeFigureOut">
              <a:rPr lang="en-GB" smtClean="0"/>
              <a:t>30/09/2025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6E84A-21FA-F4E7-5B34-5E7998B1D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915E2-55A9-2217-B944-7880D5D27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AE167D-3B76-4906-84CC-F6DE5998B4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22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B6870A-2365-4AFE-8AC6-EA2327269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0F320ADB-5C95-4A5B-D4A4-1989F8C09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428" y="6236252"/>
            <a:ext cx="1850571" cy="62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0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BAB2A-13F2-92E6-3403-6E4940A6A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B2C4211-47CF-85E2-43BE-7153173EB7FC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4C9889C4-8440-EC92-AEEA-B659E11B7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713DAE7-9551-2E5F-9DA7-63A8B4FCD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F265D5-EE8E-0601-2141-EF351FB03E78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  <a:effectLst/>
              </a:rPr>
              <a:t>Multi-step problems</a:t>
            </a:r>
            <a:endParaRPr lang="en-GB" sz="3600" dirty="0"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4F0036-367D-4DFF-B903-44ADF35FC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828" y="1717791"/>
            <a:ext cx="3409624" cy="3422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822524B-786D-20A6-CF4F-15F29C542D4B}"/>
              </a:ext>
            </a:extLst>
          </p:cNvPr>
          <p:cNvSpPr txBox="1"/>
          <p:nvPr/>
        </p:nvSpPr>
        <p:spPr>
          <a:xfrm>
            <a:off x="5012872" y="1572787"/>
            <a:ext cx="630827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“I knew what to do when you explained it… but by the time I finished the first bit I’d forgotten the next part.”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C22E5A-C7DC-7A4C-AB0F-53CCF9FE8D15}"/>
              </a:ext>
            </a:extLst>
          </p:cNvPr>
          <p:cNvSpPr txBox="1"/>
          <p:nvPr/>
        </p:nvSpPr>
        <p:spPr>
          <a:xfrm>
            <a:off x="5208815" y="3295195"/>
            <a:ext cx="6444343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Implications for teaching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Keep steps visible.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Break problems into smaller chunks and check in after each stage.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Allow pupils to use a step checklist so they can tick things off.</a:t>
            </a:r>
          </a:p>
        </p:txBody>
      </p:sp>
    </p:spTree>
    <p:extLst>
      <p:ext uri="{BB962C8B-B14F-4D97-AF65-F5344CB8AC3E}">
        <p14:creationId xmlns:p14="http://schemas.microsoft.com/office/powerpoint/2010/main" val="212243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9DCFE-C108-1D7D-4C13-734087D16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7B244A-A41D-F2EE-F2FD-2B6E7C4A8415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1C63CE36-615B-B1FA-9ACB-2EC8BF10A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251BF4-B12D-0DEA-00CE-3306D34D2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C3ED3D-6C81-4328-FC35-88F6C4CFAF21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A730E1"/>
                </a:solidFill>
                <a:effectLst/>
              </a:rPr>
              <a:t>Multi-step problems</a:t>
            </a:r>
            <a:endParaRPr lang="en-GB" sz="3600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A3DB94-7DAA-886F-2E6C-130D3167B59A}"/>
              </a:ext>
            </a:extLst>
          </p:cNvPr>
          <p:cNvSpPr txBox="1"/>
          <p:nvPr/>
        </p:nvSpPr>
        <p:spPr>
          <a:xfrm>
            <a:off x="1322616" y="132046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My turn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5FD3F3-8A90-8F78-9B29-324834AF3B5E}"/>
              </a:ext>
            </a:extLst>
          </p:cNvPr>
          <p:cNvSpPr txBox="1"/>
          <p:nvPr/>
        </p:nvSpPr>
        <p:spPr>
          <a:xfrm>
            <a:off x="6765473" y="132046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Your turn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F1A588-357A-B23A-559D-7DE2AE777637}"/>
              </a:ext>
            </a:extLst>
          </p:cNvPr>
          <p:cNvCxnSpPr/>
          <p:nvPr/>
        </p:nvCxnSpPr>
        <p:spPr>
          <a:xfrm>
            <a:off x="5900058" y="1415143"/>
            <a:ext cx="0" cy="44740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06F322-68E0-CC82-EFB4-F2CF25CCA9CC}"/>
              </a:ext>
            </a:extLst>
          </p:cNvPr>
          <p:cNvSpPr txBox="1"/>
          <p:nvPr/>
        </p:nvSpPr>
        <p:spPr>
          <a:xfrm>
            <a:off x="762000" y="1959427"/>
            <a:ext cx="4789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 apple costs £1.12.</a:t>
            </a:r>
          </a:p>
          <a:p>
            <a:r>
              <a:rPr lang="en-GB" dirty="0"/>
              <a:t>A drink costs £2.50.</a:t>
            </a:r>
          </a:p>
          <a:p>
            <a:r>
              <a:rPr lang="en-GB" dirty="0"/>
              <a:t>Aisha buys 2 apples and 3 drinks.</a:t>
            </a:r>
          </a:p>
          <a:p>
            <a:r>
              <a:rPr lang="en-GB" dirty="0"/>
              <a:t>How much change does Aisha get from £10?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3C33D4-145B-0E76-9239-F9CBE9AFC6C2}"/>
              </a:ext>
            </a:extLst>
          </p:cNvPr>
          <p:cNvSpPr txBox="1"/>
          <p:nvPr/>
        </p:nvSpPr>
        <p:spPr>
          <a:xfrm>
            <a:off x="762000" y="3311053"/>
            <a:ext cx="47897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Step 1: Work out the cost of 2 apples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Step 2: Work out the cost of 3 drinks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Step 3: Add the costs together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Step 4: Take the cost away from £10</a:t>
            </a:r>
          </a:p>
          <a:p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1.12 + 1.12 = 2.24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2.50 + 2.50 + 2.50 = 7.50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2.24 + 7.50 = 9.74</a:t>
            </a:r>
          </a:p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10 – 9.74 = 0.26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C317EB-034D-3D9D-A56A-CCF6CC61B47F}"/>
              </a:ext>
            </a:extLst>
          </p:cNvPr>
          <p:cNvSpPr txBox="1"/>
          <p:nvPr/>
        </p:nvSpPr>
        <p:spPr>
          <a:xfrm>
            <a:off x="6291948" y="1959426"/>
            <a:ext cx="4789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 orange costs £1.20.</a:t>
            </a:r>
          </a:p>
          <a:p>
            <a:r>
              <a:rPr lang="en-GB" dirty="0"/>
              <a:t>A snack costs £1.45.</a:t>
            </a:r>
          </a:p>
          <a:p>
            <a:r>
              <a:rPr lang="en-GB" dirty="0"/>
              <a:t>Jack buys 4 oranges and 2 snacks.</a:t>
            </a:r>
          </a:p>
          <a:p>
            <a:r>
              <a:rPr lang="en-GB" dirty="0"/>
              <a:t>How much change does Jack get from £10?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6D5BD4-3077-F62E-8EAA-4C71BE1A6F97}"/>
              </a:ext>
            </a:extLst>
          </p:cNvPr>
          <p:cNvSpPr txBox="1"/>
          <p:nvPr/>
        </p:nvSpPr>
        <p:spPr>
          <a:xfrm>
            <a:off x="3156854" y="5542197"/>
            <a:ext cx="260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bg1">
                    <a:lumMod val="50000"/>
                  </a:schemeClr>
                </a:solidFill>
              </a:rPr>
              <a:t>Aisha get 26p change</a:t>
            </a:r>
          </a:p>
        </p:txBody>
      </p:sp>
    </p:spTree>
    <p:extLst>
      <p:ext uri="{BB962C8B-B14F-4D97-AF65-F5344CB8AC3E}">
        <p14:creationId xmlns:p14="http://schemas.microsoft.com/office/powerpoint/2010/main" val="369403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0D5CE-405D-89D6-882D-16C45072B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8F714AB-1AC7-19F2-DAFF-766F80013CB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CE00D3F2-E140-928C-F1D1-26317DA3D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686A39-1F25-2EAA-3530-698BF0D074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CB78FF-E8C0-B091-61F9-FD42AF9BC777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Switching between question types</a:t>
            </a:r>
            <a:endParaRPr lang="en-GB" sz="3600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DC21E8-41AF-75F8-885B-1159A6D9671E}"/>
              </a:ext>
            </a:extLst>
          </p:cNvPr>
          <p:cNvSpPr txBox="1"/>
          <p:nvPr/>
        </p:nvSpPr>
        <p:spPr>
          <a:xfrm>
            <a:off x="5012872" y="1638103"/>
            <a:ext cx="630827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“I’m getting confused because each question is completely different.”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89FBF2-E6B6-0289-13B8-360965A65BDC}"/>
              </a:ext>
            </a:extLst>
          </p:cNvPr>
          <p:cNvSpPr txBox="1"/>
          <p:nvPr/>
        </p:nvSpPr>
        <p:spPr>
          <a:xfrm>
            <a:off x="5208815" y="3295195"/>
            <a:ext cx="6444343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Implications for teaching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Don’t jump straight from a single topic to full mixed topics. Gradually build it up for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Provide clear signals when changing question types.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A5754F-1551-369B-CAB9-AF3CED58A1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55" r="12213"/>
          <a:stretch>
            <a:fillRect/>
          </a:stretch>
        </p:blipFill>
        <p:spPr>
          <a:xfrm>
            <a:off x="870857" y="1766543"/>
            <a:ext cx="3276600" cy="3206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8539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B1831-527B-1B4E-AD4B-D4DE2A467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0F929EC-3355-3D54-DA6B-D98957F23C9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6310CBE0-F0E1-7896-412C-026A2E03F3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8BBD60-F2D9-1085-A87E-231519C5DA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C2B8EF-15A4-5707-9F78-2FD8C8792AD8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A730E1"/>
                </a:solidFill>
              </a:rPr>
              <a:t>Switching between question types</a:t>
            </a:r>
            <a:endParaRPr lang="en-GB" sz="3600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D62F09-8783-F8D6-C2DA-567D13708875}"/>
              </a:ext>
            </a:extLst>
          </p:cNvPr>
          <p:cNvSpPr txBox="1"/>
          <p:nvPr/>
        </p:nvSpPr>
        <p:spPr>
          <a:xfrm>
            <a:off x="664030" y="1320469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Same type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CB7A9A-6868-8602-63A1-A62D9C3BB2B2}"/>
              </a:ext>
            </a:extLst>
          </p:cNvPr>
          <p:cNvSpPr txBox="1"/>
          <p:nvPr/>
        </p:nvSpPr>
        <p:spPr>
          <a:xfrm>
            <a:off x="8607878" y="1323767"/>
            <a:ext cx="3096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Fully mixed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97B55C-E487-DAFE-8F7E-C224633BFEE2}"/>
              </a:ext>
            </a:extLst>
          </p:cNvPr>
          <p:cNvCxnSpPr/>
          <p:nvPr/>
        </p:nvCxnSpPr>
        <p:spPr>
          <a:xfrm>
            <a:off x="2808514" y="1582079"/>
            <a:ext cx="5497286" cy="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C361922-A56A-EF07-61A4-7EB354BF9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7893">
            <a:off x="8385666" y="2018310"/>
            <a:ext cx="3285333" cy="37179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7C6862-4281-4065-6996-21295E83D962}"/>
              </a:ext>
            </a:extLst>
          </p:cNvPr>
          <p:cNvSpPr txBox="1"/>
          <p:nvPr/>
        </p:nvSpPr>
        <p:spPr>
          <a:xfrm>
            <a:off x="7984670" y="672912"/>
            <a:ext cx="30969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rgbClr val="FFC000"/>
                </a:solidFill>
              </a:rPr>
              <a:t>GOAL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2E01F257-8939-9377-7627-20E08B7E9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EB35968-4801-9475-EC3C-47DA41E22F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6371" y="711269"/>
            <a:ext cx="500133" cy="4810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38D2431-3098-B235-EC79-16E96B0573A6}"/>
              </a:ext>
            </a:extLst>
          </p:cNvPr>
          <p:cNvSpPr txBox="1"/>
          <p:nvPr/>
        </p:nvSpPr>
        <p:spPr>
          <a:xfrm>
            <a:off x="664030" y="2632229"/>
            <a:ext cx="1992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Provide practice of similar questions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48C669-4BEB-7512-59AA-3C869276DB3C}"/>
              </a:ext>
            </a:extLst>
          </p:cNvPr>
          <p:cNvSpPr txBox="1"/>
          <p:nvPr/>
        </p:nvSpPr>
        <p:spPr>
          <a:xfrm>
            <a:off x="5932713" y="2632229"/>
            <a:ext cx="20519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Provide practice with sets of questions separated using sub-headings to indicate the topic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D4CAB0-0B65-EC60-FDD0-EE2590C41032}"/>
              </a:ext>
            </a:extLst>
          </p:cNvPr>
          <p:cNvSpPr txBox="1"/>
          <p:nvPr/>
        </p:nvSpPr>
        <p:spPr>
          <a:xfrm>
            <a:off x="3108974" y="2632229"/>
            <a:ext cx="2370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Provide practice mixing two different topics with the topics clearly indicated and worked examples provided</a:t>
            </a:r>
          </a:p>
        </p:txBody>
      </p:sp>
    </p:spTree>
    <p:extLst>
      <p:ext uri="{BB962C8B-B14F-4D97-AF65-F5344CB8AC3E}">
        <p14:creationId xmlns:p14="http://schemas.microsoft.com/office/powerpoint/2010/main" val="17976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16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52464-2B46-584C-8F47-508B47E29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1E4C665-7994-7398-1205-7BD3320A4C7E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3F1B403E-9A88-D160-B264-841D1E480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22D6B8-FE81-6980-6A62-4A57CC0C5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A9FA8C-1DFB-CAC2-68CA-C1DE9C5E9C14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Sustaining focus</a:t>
            </a:r>
            <a:endParaRPr lang="en-GB" sz="3600" dirty="0"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B1267D-3A32-601D-70C5-1F2B3B68CC78}"/>
              </a:ext>
            </a:extLst>
          </p:cNvPr>
          <p:cNvSpPr txBox="1"/>
          <p:nvPr/>
        </p:nvSpPr>
        <p:spPr>
          <a:xfrm>
            <a:off x="5012872" y="1638103"/>
            <a:ext cx="630827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“I get bored halfway through even if I know how to do it. Then I rush and get it wrong.”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52396-8F96-ECC4-054B-DCA67987196D}"/>
              </a:ext>
            </a:extLst>
          </p:cNvPr>
          <p:cNvSpPr txBox="1"/>
          <p:nvPr/>
        </p:nvSpPr>
        <p:spPr>
          <a:xfrm>
            <a:off x="5208815" y="3295195"/>
            <a:ext cx="6444343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Implications for teaching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Break long practice into shorter timed bursts.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Offer brief movement breaks or a change of activity between 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Celebrate small milestones to keep motivation up.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234B9A-1472-FD4C-CAB5-01FD8D155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57" y="1761456"/>
            <a:ext cx="3458058" cy="3067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1675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CDFF9-05D1-CE00-F46A-15F17A713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9C4EC19-046B-D7CE-2D51-05961EEAC96B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AE193C5F-D807-E1B0-E1CB-B6C038830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39BAAA-09C8-0567-62AB-3AB5E0CAF7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A65A4C-2E16-AE6C-954D-7C7C35197006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Sustaining focus</a:t>
            </a:r>
            <a:endParaRPr lang="en-GB" sz="3600" dirty="0"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A7A016-1123-0A2E-94FF-4B5EB864EB05}"/>
              </a:ext>
            </a:extLst>
          </p:cNvPr>
          <p:cNvSpPr txBox="1"/>
          <p:nvPr/>
        </p:nvSpPr>
        <p:spPr>
          <a:xfrm>
            <a:off x="664030" y="1669817"/>
            <a:ext cx="2373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Checkpoint Practice </a:t>
            </a:r>
            <a:r>
              <a:rPr lang="en-GB" dirty="0"/>
              <a:t>Do 3–4 questions, then check against a model or discuss with a partner before moving 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E22C11-428B-F919-339B-AD435FC3FCB0}"/>
              </a:ext>
            </a:extLst>
          </p:cNvPr>
          <p:cNvSpPr txBox="1"/>
          <p:nvPr/>
        </p:nvSpPr>
        <p:spPr>
          <a:xfrm>
            <a:off x="3563258" y="1669817"/>
            <a:ext cx="2373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Chunked Tasks </a:t>
            </a:r>
          </a:p>
          <a:p>
            <a:pPr algn="ctr"/>
            <a:r>
              <a:rPr lang="en-GB" dirty="0"/>
              <a:t>Break a longer worksheet into mini sections (e.g. 3 x 5-minute bursts rather than 1 x 20-minute block).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6678A3-D33F-4633-92C3-E33B40CB2B2B}"/>
              </a:ext>
            </a:extLst>
          </p:cNvPr>
          <p:cNvSpPr txBox="1"/>
          <p:nvPr/>
        </p:nvSpPr>
        <p:spPr>
          <a:xfrm>
            <a:off x="6462486" y="1669817"/>
            <a:ext cx="2373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Carousel / Stations</a:t>
            </a:r>
            <a:endParaRPr lang="en-GB" dirty="0"/>
          </a:p>
          <a:p>
            <a:pPr algn="ctr"/>
            <a:r>
              <a:rPr lang="en-GB" dirty="0"/>
              <a:t>Set up 4–5 “stations” around the room, each with a small set of problems. Pupils rotate every 5–6 minutes.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208595-7489-29E0-6101-0DB2E6FBC914}"/>
              </a:ext>
            </a:extLst>
          </p:cNvPr>
          <p:cNvSpPr txBox="1"/>
          <p:nvPr/>
        </p:nvSpPr>
        <p:spPr>
          <a:xfrm>
            <a:off x="7783285" y="4464902"/>
            <a:ext cx="2373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Pair-and-Share</a:t>
            </a:r>
            <a:endParaRPr lang="en-GB" dirty="0"/>
          </a:p>
          <a:p>
            <a:pPr algn="ctr"/>
            <a:r>
              <a:rPr lang="en-GB" dirty="0"/>
              <a:t>Pupils work on one problem, then explain their steps to a partner.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9AC348-71F5-2E28-4275-0B7D6432EAA9}"/>
              </a:ext>
            </a:extLst>
          </p:cNvPr>
          <p:cNvSpPr txBox="1"/>
          <p:nvPr/>
        </p:nvSpPr>
        <p:spPr>
          <a:xfrm>
            <a:off x="1904997" y="4464902"/>
            <a:ext cx="23730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Card Match</a:t>
            </a:r>
            <a:endParaRPr lang="en-GB" dirty="0"/>
          </a:p>
          <a:p>
            <a:pPr algn="ctr"/>
            <a:r>
              <a:rPr lang="en-GB" dirty="0"/>
              <a:t>Match calculation to answer, equation to diagram, or problem to solution strategy.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1285F6-F6F1-F675-0532-629AD5CA5333}"/>
              </a:ext>
            </a:extLst>
          </p:cNvPr>
          <p:cNvSpPr txBox="1"/>
          <p:nvPr/>
        </p:nvSpPr>
        <p:spPr>
          <a:xfrm>
            <a:off x="9361714" y="1669817"/>
            <a:ext cx="2373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Sequencing Steps</a:t>
            </a:r>
            <a:endParaRPr lang="en-GB" dirty="0"/>
          </a:p>
          <a:p>
            <a:pPr algn="ctr"/>
            <a:r>
              <a:rPr lang="en-GB" dirty="0"/>
              <a:t>Provide jumbled steps for a problem (e.g. solving an equation, long division) and ask pupils to order them.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DFD3DF-2915-D0F5-3CC7-D99D3A22CA1C}"/>
              </a:ext>
            </a:extLst>
          </p:cNvPr>
          <p:cNvSpPr txBox="1"/>
          <p:nvPr/>
        </p:nvSpPr>
        <p:spPr>
          <a:xfrm>
            <a:off x="4844141" y="4464902"/>
            <a:ext cx="2373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Whiteboard Quizzes</a:t>
            </a:r>
            <a:endParaRPr lang="en-GB" dirty="0"/>
          </a:p>
          <a:p>
            <a:pPr algn="ctr"/>
            <a:r>
              <a:rPr lang="en-GB" dirty="0"/>
              <a:t>Short bursts with immediate feedback keep focus high.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18C2D04-5E0A-9CEF-D0DA-01270859C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543" y="1079714"/>
            <a:ext cx="562907" cy="6796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7067DA-EF92-1CD9-A008-E1482CB9A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580" y="1184504"/>
            <a:ext cx="476292" cy="5174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46754A3-5BE0-0802-3DB7-E8406EB0C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3002" y="1127560"/>
            <a:ext cx="585797" cy="56714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3384852-C7C9-470D-FD90-F49CF90545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4168" y="1144972"/>
            <a:ext cx="708578" cy="5569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2BBCCC-1F65-F309-4D0C-5C5EB72916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4575" y="3919845"/>
            <a:ext cx="598853" cy="53611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8903246-8F76-33B5-86CB-8511FE6300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5225" y="3926897"/>
            <a:ext cx="770917" cy="52201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6DDD3B-DBA1-2161-707A-709A5F46DE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9245" y="3993167"/>
            <a:ext cx="561165" cy="50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8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6BC05-4847-EA17-26CD-F55C9F4E0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D082D30-1D19-E1FC-88B4-DBE8670F87A8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A0E217B7-7284-FB8F-80F6-02AB869A6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6BFED1-266D-8DAC-6830-99A060200A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7225F5-9FD2-A581-193A-71263AB64A33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  <a:effectLst/>
              </a:rPr>
              <a:t>Reflections</a:t>
            </a:r>
            <a:endParaRPr lang="en-GB" sz="3600" dirty="0">
              <a:effectLst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B73589C-B52D-1E26-2471-5E9002241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538" y="185450"/>
            <a:ext cx="6561070" cy="60111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05F020-EBC0-4FDF-ECFB-D1C3E4992F42}"/>
              </a:ext>
            </a:extLst>
          </p:cNvPr>
          <p:cNvSpPr txBox="1"/>
          <p:nvPr/>
        </p:nvSpPr>
        <p:spPr>
          <a:xfrm>
            <a:off x="4728666" y="1756903"/>
            <a:ext cx="36848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What’s one small change you can make in your next maths lesson?</a:t>
            </a:r>
          </a:p>
        </p:txBody>
      </p:sp>
    </p:spTree>
    <p:extLst>
      <p:ext uri="{BB962C8B-B14F-4D97-AF65-F5344CB8AC3E}">
        <p14:creationId xmlns:p14="http://schemas.microsoft.com/office/powerpoint/2010/main" val="309360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ADE9FA4-5A59-DFEC-3A73-3F36E5FCE00B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AF3D6C43-7F7B-291D-6AB8-EEA95F4E2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376431-F714-A428-8F7D-03719ABA3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69F77B-C0A7-653B-95DA-71131FE0E9B0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i="0" dirty="0">
                <a:solidFill>
                  <a:srgbClr val="A730E1"/>
                </a:solidFill>
                <a:effectLst/>
              </a:rPr>
              <a:t>Learning outcomes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C31DC1-E86F-B308-D187-88FDD9F530BB}"/>
              </a:ext>
            </a:extLst>
          </p:cNvPr>
          <p:cNvSpPr txBox="1"/>
          <p:nvPr/>
        </p:nvSpPr>
        <p:spPr>
          <a:xfrm>
            <a:off x="664030" y="1361104"/>
            <a:ext cx="1077685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rtl="0">
              <a:buAutoNum type="arabicPeriod"/>
            </a:pPr>
            <a:r>
              <a:rPr lang="en-GB" sz="2800" i="0" dirty="0">
                <a:effectLst/>
              </a:rPr>
              <a:t>Understand what ADHD is (and isn’t), and how it can affect maths learning.</a:t>
            </a:r>
          </a:p>
          <a:p>
            <a:pPr marL="514350" indent="-514350" rtl="0">
              <a:buAutoNum type="arabicPeriod"/>
            </a:pPr>
            <a:endParaRPr lang="en-GB" sz="2800" i="0" dirty="0">
              <a:effectLst/>
            </a:endParaRPr>
          </a:p>
          <a:p>
            <a:pPr marL="514350" indent="-514350" rtl="0">
              <a:buAutoNum type="arabicPeriod"/>
            </a:pPr>
            <a:r>
              <a:rPr lang="en-GB" sz="2800" i="0" dirty="0">
                <a:effectLst/>
              </a:rPr>
              <a:t>Challenge common myths about ADHD.</a:t>
            </a:r>
          </a:p>
          <a:p>
            <a:pPr marL="514350" indent="-514350" rtl="0">
              <a:buAutoNum type="arabicPeriod"/>
            </a:pPr>
            <a:endParaRPr lang="en-GB" sz="2800" i="0" dirty="0">
              <a:effectLst/>
            </a:endParaRPr>
          </a:p>
          <a:p>
            <a:pPr marL="514350" indent="-514350" rtl="0">
              <a:buAutoNum type="arabicPeriod"/>
            </a:pPr>
            <a:r>
              <a:rPr lang="en-GB" sz="2800" i="0" dirty="0">
                <a:effectLst/>
              </a:rPr>
              <a:t>Recognise strengths often seen in pupils with ADHD.</a:t>
            </a:r>
          </a:p>
          <a:p>
            <a:pPr marL="514350" indent="-514350" rtl="0">
              <a:buAutoNum type="arabicPeriod"/>
            </a:pPr>
            <a:endParaRPr lang="en-GB" sz="2800" i="0" dirty="0">
              <a:effectLst/>
            </a:endParaRPr>
          </a:p>
          <a:p>
            <a:pPr marL="514350" indent="-514350" rtl="0">
              <a:buAutoNum type="arabicPeriod"/>
            </a:pPr>
            <a:r>
              <a:rPr lang="en-GB" sz="2800" i="0" dirty="0">
                <a:effectLst/>
              </a:rPr>
              <a:t>Identify 3–5 practical strategies to use in your maths lessons straight away.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3946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83FA2-5B28-B3D7-C41A-A76FBC207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07E5964-438E-6ED2-626B-77DEA5546A6C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344E8CF4-35E2-6507-9E70-AF6A65402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3C013A-09F7-460E-92C2-E41579EB2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F003BE-71C6-7F6C-58F3-8907092FA329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Understanding ADHD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587CA3-30C4-79F8-D493-080107E71AD9}"/>
              </a:ext>
            </a:extLst>
          </p:cNvPr>
          <p:cNvSpPr txBox="1"/>
          <p:nvPr/>
        </p:nvSpPr>
        <p:spPr>
          <a:xfrm>
            <a:off x="664030" y="1361104"/>
            <a:ext cx="1077685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sz="2800" dirty="0">
                <a:effectLst/>
              </a:rPr>
              <a:t>Attention deficit hyperactivity disorder (ADHD) is a neurodevelopmental condition. </a:t>
            </a:r>
          </a:p>
          <a:p>
            <a:pPr rtl="0"/>
            <a:endParaRPr lang="en-GB" sz="2800" dirty="0"/>
          </a:p>
          <a:p>
            <a:pPr rtl="0"/>
            <a:r>
              <a:rPr lang="en-GB" sz="2800" dirty="0">
                <a:effectLst/>
              </a:rPr>
              <a:t>This means if you have ADHD, there are some differences in how your brain works. This can impact how you act and experience the world.</a:t>
            </a:r>
          </a:p>
          <a:p>
            <a:pPr rtl="0"/>
            <a:endParaRPr lang="en-GB" sz="2800" dirty="0">
              <a:effectLst/>
            </a:endParaRPr>
          </a:p>
          <a:p>
            <a:pPr rtl="0"/>
            <a:r>
              <a:rPr lang="en-GB" sz="2800" dirty="0">
                <a:effectLst/>
              </a:rPr>
              <a:t>It’s not a mental health condition or a learning disability. But having ADHD might affect your mental health, and some people with ADHD might also have a mental health condition like anxiety or depression.</a:t>
            </a:r>
          </a:p>
        </p:txBody>
      </p:sp>
    </p:spTree>
    <p:extLst>
      <p:ext uri="{BB962C8B-B14F-4D97-AF65-F5344CB8AC3E}">
        <p14:creationId xmlns:p14="http://schemas.microsoft.com/office/powerpoint/2010/main" val="327332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B05DB-E94A-5275-151B-57A6473E7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EACBAC5-87F3-70B2-F28B-E5AFFE3B3AC2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2EADB056-699C-FDB4-8694-83252FBED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A20211-FF87-AA9E-FA81-86835A242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1CBB8C-687A-6073-6172-8D0A7DFA665F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Understanding ADHD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32FD17-09AA-C251-23B0-C2EC615D7658}"/>
              </a:ext>
            </a:extLst>
          </p:cNvPr>
          <p:cNvSpPr txBox="1"/>
          <p:nvPr/>
        </p:nvSpPr>
        <p:spPr>
          <a:xfrm>
            <a:off x="664030" y="1361104"/>
            <a:ext cx="10776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sz="2800" dirty="0">
                <a:effectLst/>
              </a:rPr>
              <a:t>There are 3 types of ADHD.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850769A-7701-7271-39E5-00F8FB418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739" y="2017311"/>
            <a:ext cx="3109229" cy="350550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BDF5DE6-F803-0358-905D-8B6DC960E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2192" y="2035601"/>
            <a:ext cx="3115326" cy="348721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FC0C27B-8BA8-7B70-DBEB-C2A002145C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7935" y="2023407"/>
            <a:ext cx="3115326" cy="349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1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8ADD2-17B0-C511-421C-8A828622D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8CA732F-5CCB-EC0A-8A49-6543D5522758}"/>
              </a:ext>
            </a:extLst>
          </p:cNvPr>
          <p:cNvSpPr/>
          <p:nvPr/>
        </p:nvSpPr>
        <p:spPr>
          <a:xfrm>
            <a:off x="7641772" y="0"/>
            <a:ext cx="4288970" cy="5762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5BF980-D977-44D5-ADDD-B605A7160BEC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3A68CBD9-2BB8-42C8-AF6C-0D28B4E0F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49D6C0-A58A-A289-2698-0982599C7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9B6248-D543-294D-3AB0-07F08F183BEE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Understanding ADHD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891C96-87DC-5883-05FA-7A659BD6FD1E}"/>
              </a:ext>
            </a:extLst>
          </p:cNvPr>
          <p:cNvSpPr txBox="1"/>
          <p:nvPr/>
        </p:nvSpPr>
        <p:spPr>
          <a:xfrm>
            <a:off x="664030" y="1361104"/>
            <a:ext cx="682534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sz="2800" dirty="0">
                <a:effectLst/>
              </a:rPr>
              <a:t>ADHD traits usually start before the age of six, but you can be diagnosed at any age. </a:t>
            </a:r>
          </a:p>
          <a:p>
            <a:pPr rtl="0"/>
            <a:endParaRPr lang="en-GB" sz="2800" dirty="0"/>
          </a:p>
          <a:p>
            <a:pPr rtl="0"/>
            <a:r>
              <a:rPr lang="en-GB" sz="2800" dirty="0">
                <a:effectLst/>
              </a:rPr>
              <a:t>Some people don’t realise they have ADHD until they’re much older. </a:t>
            </a:r>
          </a:p>
          <a:p>
            <a:pPr rtl="0"/>
            <a:endParaRPr lang="en-GB" sz="2800" dirty="0"/>
          </a:p>
          <a:p>
            <a:pPr rtl="0"/>
            <a:r>
              <a:rPr lang="en-GB" sz="2800" dirty="0">
                <a:effectLst/>
              </a:rPr>
              <a:t>ADHD can be different for everyone and depend on your age, sex, gender identity and if you have other neurodevelopmental conditions.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C3D69-6269-F8C3-9655-FB62190B757A}"/>
              </a:ext>
            </a:extLst>
          </p:cNvPr>
          <p:cNvSpPr txBox="1"/>
          <p:nvPr/>
        </p:nvSpPr>
        <p:spPr>
          <a:xfrm>
            <a:off x="8205309" y="714773"/>
            <a:ext cx="35922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i="1" dirty="0"/>
              <a:t>Did you know…</a:t>
            </a:r>
            <a:endParaRPr lang="en-GB" sz="3600" i="1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79712-0900-4BD5-10B7-5F892694A72A}"/>
              </a:ext>
            </a:extLst>
          </p:cNvPr>
          <p:cNvSpPr txBox="1"/>
          <p:nvPr/>
        </p:nvSpPr>
        <p:spPr>
          <a:xfrm>
            <a:off x="7930242" y="1674512"/>
            <a:ext cx="39515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It used to be thought that women and girls were less likely to have ADHD than boys and men. But this isn’t true. They just often experience ADHD differently.</a:t>
            </a:r>
            <a:endParaRPr lang="en-GB" dirty="0"/>
          </a:p>
          <a:p>
            <a:endParaRPr lang="en-GB" dirty="0"/>
          </a:p>
          <a:p>
            <a:r>
              <a:rPr lang="en-GB" dirty="0"/>
              <a:t>Signs of ADHD in women are more likely to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struggling to relax or wind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finding decision making overwhelming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spacing out when other people are talking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finding social settings too much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2D09BF-9D95-A034-645E-C44A9648B30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87095">
            <a:off x="7100275" y="-13355"/>
            <a:ext cx="1346770" cy="146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9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24AD5-BF2B-50A0-00DF-7E1921EBF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69FB0D5-341E-9782-213A-EC4342FB7750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3CD50AAC-A345-41E4-7753-58E856030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7858A2-6B84-9FE1-CDAD-AD2AA9A5B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B8DCCB-659A-DD12-A2C9-725DBD99ECDE}"/>
              </a:ext>
            </a:extLst>
          </p:cNvPr>
          <p:cNvSpPr txBox="1"/>
          <p:nvPr/>
        </p:nvSpPr>
        <p:spPr>
          <a:xfrm>
            <a:off x="764722" y="1396199"/>
            <a:ext cx="1066255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GB" sz="6600" b="1" dirty="0">
                <a:solidFill>
                  <a:srgbClr val="A730E1"/>
                </a:solidFill>
                <a:effectLst/>
              </a:rPr>
              <a:t>Discussion</a:t>
            </a:r>
          </a:p>
          <a:p>
            <a:pPr algn="ctr" rtl="0"/>
            <a:endParaRPr lang="en-GB" sz="2400" b="1" dirty="0"/>
          </a:p>
          <a:p>
            <a:pPr algn="ctr" rtl="0"/>
            <a:r>
              <a:rPr lang="en-GB" sz="4000" dirty="0">
                <a:effectLst/>
              </a:rPr>
              <a:t>Do you or someone you know have ADHD? </a:t>
            </a:r>
          </a:p>
          <a:p>
            <a:pPr algn="ctr" rtl="0"/>
            <a:r>
              <a:rPr lang="en-GB" sz="4000" dirty="0"/>
              <a:t>What are some of the common signs of ADHD?</a:t>
            </a:r>
            <a:endParaRPr lang="en-GB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150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F0A57-0682-6F30-FBC5-90EBBBD03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BBC884A-45DD-56B0-E407-221059FC027F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BD75EF6F-E89A-2CAB-553A-A008709EA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6A0E27-E3CB-FD91-C48A-2967C6823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8C4B85-54B8-D73B-1D30-D103E07F6DC4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Understanding ADHD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6626D3-0882-9F75-64C6-E640AAF6A5A5}"/>
              </a:ext>
            </a:extLst>
          </p:cNvPr>
          <p:cNvSpPr txBox="1"/>
          <p:nvPr/>
        </p:nvSpPr>
        <p:spPr>
          <a:xfrm>
            <a:off x="664030" y="1361104"/>
            <a:ext cx="107768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sz="2800" dirty="0">
                <a:effectLst/>
              </a:rPr>
              <a:t>Common signs of ADHD include:</a:t>
            </a:r>
          </a:p>
          <a:p>
            <a:pPr rtl="0"/>
            <a:endParaRPr lang="en-GB" sz="2800" dirty="0"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8E6785-0658-E906-9AB6-1F364AAC3FA2}"/>
              </a:ext>
            </a:extLst>
          </p:cNvPr>
          <p:cNvSpPr txBox="1"/>
          <p:nvPr/>
        </p:nvSpPr>
        <p:spPr>
          <a:xfrm>
            <a:off x="707572" y="2203062"/>
            <a:ext cx="3951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talking a lot and interrupting people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E7F748-5268-AB29-8D89-75EC8E428F0A}"/>
              </a:ext>
            </a:extLst>
          </p:cNvPr>
          <p:cNvSpPr txBox="1"/>
          <p:nvPr/>
        </p:nvSpPr>
        <p:spPr>
          <a:xfrm>
            <a:off x="707572" y="2784667"/>
            <a:ext cx="3951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finding it hard to focus for a long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328673-A6C4-E366-B757-73031F159EEA}"/>
              </a:ext>
            </a:extLst>
          </p:cNvPr>
          <p:cNvSpPr txBox="1"/>
          <p:nvPr/>
        </p:nvSpPr>
        <p:spPr>
          <a:xfrm>
            <a:off x="707572" y="3366272"/>
            <a:ext cx="3951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finding it tough to wait your turn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5BAE7D-1C22-8C64-C1D2-674AC0331858}"/>
              </a:ext>
            </a:extLst>
          </p:cNvPr>
          <p:cNvSpPr txBox="1"/>
          <p:nvPr/>
        </p:nvSpPr>
        <p:spPr>
          <a:xfrm>
            <a:off x="696688" y="3947877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struggling to concentrate or getting distracted easily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63EC18-FE9A-56ED-D186-649C6B1E1B87}"/>
              </a:ext>
            </a:extLst>
          </p:cNvPr>
          <p:cNvSpPr txBox="1"/>
          <p:nvPr/>
        </p:nvSpPr>
        <p:spPr>
          <a:xfrm>
            <a:off x="751116" y="4529482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people thinking you’re not listening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F3153A-7A28-0025-56D7-74FC0D875270}"/>
              </a:ext>
            </a:extLst>
          </p:cNvPr>
          <p:cNvSpPr txBox="1"/>
          <p:nvPr/>
        </p:nvSpPr>
        <p:spPr>
          <a:xfrm>
            <a:off x="751115" y="5111087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>
                <a:solidFill>
                  <a:srgbClr val="0070C0"/>
                </a:solidFill>
                <a:effectLst/>
              </a:rPr>
              <a:t>finding it hard to follow instructions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0AD1BA-0E7B-3D14-2650-D1161CC44946}"/>
              </a:ext>
            </a:extLst>
          </p:cNvPr>
          <p:cNvSpPr txBox="1"/>
          <p:nvPr/>
        </p:nvSpPr>
        <p:spPr>
          <a:xfrm>
            <a:off x="6117774" y="2218095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feeling like you have to always change what you’re doing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0265D-0555-7B94-49C9-737643796EB9}"/>
              </a:ext>
            </a:extLst>
          </p:cNvPr>
          <p:cNvSpPr txBox="1"/>
          <p:nvPr/>
        </p:nvSpPr>
        <p:spPr>
          <a:xfrm>
            <a:off x="6117773" y="2802870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finding it tough to make or keep friends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E10963-219C-76F6-4D9E-ACBBD3AC1263}"/>
              </a:ext>
            </a:extLst>
          </p:cNvPr>
          <p:cNvSpPr txBox="1"/>
          <p:nvPr/>
        </p:nvSpPr>
        <p:spPr>
          <a:xfrm>
            <a:off x="6117773" y="3366272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forgetting and missing important appointments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DA77F6-B12C-5046-ADA1-4003BFADAC28}"/>
              </a:ext>
            </a:extLst>
          </p:cNvPr>
          <p:cNvSpPr txBox="1"/>
          <p:nvPr/>
        </p:nvSpPr>
        <p:spPr>
          <a:xfrm>
            <a:off x="6117774" y="3971355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feeling very sensitive or overly emotional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633EF-6171-D0AC-808B-F1E5421A5D41}"/>
              </a:ext>
            </a:extLst>
          </p:cNvPr>
          <p:cNvSpPr txBox="1"/>
          <p:nvPr/>
        </p:nvSpPr>
        <p:spPr>
          <a:xfrm>
            <a:off x="6117772" y="4524335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having little or no sense of danger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005ED6-D935-5206-3A36-58C47AEB6D00}"/>
              </a:ext>
            </a:extLst>
          </p:cNvPr>
          <p:cNvSpPr txBox="1"/>
          <p:nvPr/>
        </p:nvSpPr>
        <p:spPr>
          <a:xfrm>
            <a:off x="6117774" y="5111087"/>
            <a:ext cx="5965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being impulsive or saying and doing things without thinking</a:t>
            </a:r>
          </a:p>
        </p:txBody>
      </p:sp>
    </p:spTree>
    <p:extLst>
      <p:ext uri="{BB962C8B-B14F-4D97-AF65-F5344CB8AC3E}">
        <p14:creationId xmlns:p14="http://schemas.microsoft.com/office/powerpoint/2010/main" val="203922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uild="p"/>
      <p:bldP spid="8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7F267-3BA5-23DA-0470-0E77DDBFC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55D3CF7-D5CE-3740-2F39-C089C34C6DF1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09F82041-AFC1-05F8-A9CF-E69E89BEB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792783-E80E-6B88-8478-9DA42F2070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8AA371-30D9-A515-CE8D-471B9D19DF9D}"/>
              </a:ext>
            </a:extLst>
          </p:cNvPr>
          <p:cNvSpPr txBox="1"/>
          <p:nvPr/>
        </p:nvSpPr>
        <p:spPr>
          <a:xfrm>
            <a:off x="664030" y="457590"/>
            <a:ext cx="61395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</a:rPr>
              <a:t>Understanding ADHD</a:t>
            </a:r>
            <a:endParaRPr lang="en-GB" sz="3600" dirty="0">
              <a:effectLst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CDDB29-0E81-7DF1-EF3D-953AD3743535}"/>
              </a:ext>
            </a:extLst>
          </p:cNvPr>
          <p:cNvSpPr txBox="1"/>
          <p:nvPr/>
        </p:nvSpPr>
        <p:spPr>
          <a:xfrm>
            <a:off x="1415144" y="1615544"/>
            <a:ext cx="91439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i="1" dirty="0"/>
              <a:t>“I didn’t believe I had ADHD because I wasn’t the ‘hyper’ kid. I didn’t realise that girls often show it differently. I did a lot of day-dreaming and was forgetful rather than being hyperactive.”</a:t>
            </a:r>
            <a:endParaRPr lang="en-GB" sz="3600" i="1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D3D388-DE49-9661-15A9-A274F0F82A5C}"/>
              </a:ext>
            </a:extLst>
          </p:cNvPr>
          <p:cNvSpPr txBox="1"/>
          <p:nvPr/>
        </p:nvSpPr>
        <p:spPr>
          <a:xfrm>
            <a:off x="8501744" y="4295856"/>
            <a:ext cx="16546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200" b="1" i="1" dirty="0">
                <a:solidFill>
                  <a:srgbClr val="0070C0"/>
                </a:solidFill>
                <a:effectLst/>
              </a:rPr>
              <a:t>Kate W</a:t>
            </a:r>
            <a:endParaRPr lang="en-GB" sz="3200" i="1" dirty="0"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184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13A0B-00C6-D32F-E45E-7B6D174FD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9134019-8862-F693-4291-ECC55D6CB4CB}"/>
              </a:ext>
            </a:extLst>
          </p:cNvPr>
          <p:cNvSpPr txBox="1"/>
          <p:nvPr/>
        </p:nvSpPr>
        <p:spPr>
          <a:xfrm>
            <a:off x="990601" y="6303218"/>
            <a:ext cx="61395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b="1" i="0" dirty="0">
                <a:solidFill>
                  <a:srgbClr val="A730E1"/>
                </a:solidFill>
                <a:effectLst/>
              </a:rPr>
              <a:t>ADHD AWARENESS MONTH OCT 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- 31</a:t>
            </a:r>
            <a:r>
              <a:rPr lang="en-GB" b="1" i="0" baseline="30000" dirty="0">
                <a:solidFill>
                  <a:srgbClr val="A730E1"/>
                </a:solidFill>
                <a:effectLst/>
              </a:rPr>
              <a:t>st</a:t>
            </a:r>
            <a:r>
              <a:rPr lang="en-GB" b="1" i="0" dirty="0">
                <a:solidFill>
                  <a:srgbClr val="A730E1"/>
                </a:solidFill>
                <a:effectLst/>
              </a:rPr>
              <a:t> 2025</a:t>
            </a:r>
            <a:endParaRPr lang="en-GB" dirty="0">
              <a:effectLst/>
            </a:endParaRPr>
          </a:p>
        </p:txBody>
      </p:sp>
      <p:pic>
        <p:nvPicPr>
          <p:cNvPr id="3" name="Picture 2" descr="A logo of a company&#10;&#10;AI-generated content may be incorrect.">
            <a:extLst>
              <a:ext uri="{FF2B5EF4-FFF2-40B4-BE49-F238E27FC236}">
                <a16:creationId xmlns:a16="http://schemas.microsoft.com/office/drawing/2014/main" id="{10B31F38-6D2B-100C-EC94-8F4839CBC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371" y="6072575"/>
            <a:ext cx="1850571" cy="6217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8F71A8-CBA9-6892-C2D3-384B1DAAD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3" t="24920" r="53839" b="41905"/>
          <a:stretch>
            <a:fillRect/>
          </a:stretch>
        </p:blipFill>
        <p:spPr>
          <a:xfrm>
            <a:off x="185057" y="6196639"/>
            <a:ext cx="783771" cy="5496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B27B89-A5C4-76A6-A423-B7FFED85C424}"/>
              </a:ext>
            </a:extLst>
          </p:cNvPr>
          <p:cNvSpPr txBox="1"/>
          <p:nvPr/>
        </p:nvSpPr>
        <p:spPr>
          <a:xfrm>
            <a:off x="664030" y="457590"/>
            <a:ext cx="86976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GB" sz="3600" b="1" dirty="0">
                <a:solidFill>
                  <a:srgbClr val="A730E1"/>
                </a:solidFill>
                <a:effectLst/>
              </a:rPr>
              <a:t>Strengths seen in pupils with ADHD</a:t>
            </a:r>
            <a:endParaRPr lang="en-GB" sz="36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E558-900A-9F31-82DA-4C1F76AB5D2D}"/>
              </a:ext>
            </a:extLst>
          </p:cNvPr>
          <p:cNvSpPr txBox="1"/>
          <p:nvPr/>
        </p:nvSpPr>
        <p:spPr>
          <a:xfrm>
            <a:off x="664030" y="1361104"/>
            <a:ext cx="11146970" cy="4078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Creativity and originality – </a:t>
            </a:r>
            <a:r>
              <a:rPr lang="en-GB" sz="2000" dirty="0">
                <a:effectLst/>
              </a:rPr>
              <a:t>bring fresh ways to tackle problems.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Big-picture thinking – </a:t>
            </a:r>
            <a:r>
              <a:rPr lang="en-GB" sz="2000" dirty="0">
                <a:effectLst/>
              </a:rPr>
              <a:t>often see patterns or connections others miss.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Curiosity and strong questioning – </a:t>
            </a:r>
            <a:r>
              <a:rPr lang="en-GB" sz="2000" dirty="0">
                <a:effectLst/>
              </a:rPr>
              <a:t>ask insightful “why” and “what if” questions.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High energy and enthusiasm – </a:t>
            </a:r>
            <a:r>
              <a:rPr lang="en-GB" sz="2000" dirty="0">
                <a:effectLst/>
              </a:rPr>
              <a:t>can bring momentum to group work.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Hyper-focus on topics of interest – </a:t>
            </a:r>
            <a:r>
              <a:rPr lang="en-GB" sz="2000" dirty="0">
                <a:effectLst/>
              </a:rPr>
              <a:t>sustain attention deeply when engaged.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Resilience and adaptability – </a:t>
            </a:r>
            <a:r>
              <a:rPr lang="en-GB" sz="2000" dirty="0">
                <a:effectLst/>
              </a:rPr>
              <a:t>often used to finding different routes to a solution.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Strong problem-solving instincts – </a:t>
            </a:r>
            <a:r>
              <a:rPr lang="en-GB" sz="2000" dirty="0">
                <a:effectLst/>
              </a:rPr>
              <a:t>willing to experiment and take risks in maths.</a:t>
            </a:r>
          </a:p>
          <a:p>
            <a:pPr marL="457200" indent="-457200"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effectLst/>
              </a:rPr>
              <a:t>Empathy and sense of fairness – </a:t>
            </a:r>
            <a:r>
              <a:rPr lang="en-GB" sz="2000" dirty="0">
                <a:effectLst/>
              </a:rPr>
              <a:t>often quick to support peers.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AC433D-DBB9-32E2-2682-C6BE65420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1484173"/>
            <a:ext cx="293913" cy="291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B53BC2-52E5-77E0-86D1-37898FEFD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1988327"/>
            <a:ext cx="293913" cy="2911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756B5E-F160-74A9-7E60-120C5A3E1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2492481"/>
            <a:ext cx="293913" cy="2911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B4521F-0579-B569-D37C-4AEB08E8D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2996635"/>
            <a:ext cx="293913" cy="2911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4B2F62-827C-5541-6153-2BB6DB724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3500789"/>
            <a:ext cx="293913" cy="2911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60BB17-9CE3-F64A-03C4-3A6E3E92E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4004943"/>
            <a:ext cx="293913" cy="2911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85C66A-6CA1-92DF-8C64-63F23AF80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4509097"/>
            <a:ext cx="293913" cy="2911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78FB09-D603-BCF2-657D-E25AF12C8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26230" r="58229" b="43220"/>
          <a:stretch>
            <a:fillRect/>
          </a:stretch>
        </p:blipFill>
        <p:spPr>
          <a:xfrm>
            <a:off x="685801" y="5013250"/>
            <a:ext cx="293913" cy="29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7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1136</Words>
  <Application>Microsoft Office PowerPoint</Application>
  <PresentationFormat>Widescreen</PresentationFormat>
  <Paragraphs>136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Caroline Hamilton</dc:creator>
  <cp:lastModifiedBy>Caroline Hamilton</cp:lastModifiedBy>
  <cp:revision>1</cp:revision>
  <dcterms:created xsi:type="dcterms:W3CDTF">2025-09-30T07:51:36Z</dcterms:created>
  <dcterms:modified xsi:type="dcterms:W3CDTF">2025-09-30T17:53:05Z</dcterms:modified>
</cp:coreProperties>
</file>